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0" r:id="rId7"/>
    <p:sldMasterId id="2147484033" r:id="rId8"/>
  </p:sldMasterIdLst>
  <p:notesMasterIdLst>
    <p:notesMasterId r:id="rId49"/>
  </p:notesMasterIdLst>
  <p:handoutMasterIdLst>
    <p:handoutMasterId r:id="rId50"/>
  </p:handoutMasterIdLst>
  <p:sldIdLst>
    <p:sldId id="754" r:id="rId9"/>
    <p:sldId id="1151" r:id="rId10"/>
    <p:sldId id="862" r:id="rId11"/>
    <p:sldId id="1106" r:id="rId12"/>
    <p:sldId id="1147" r:id="rId13"/>
    <p:sldId id="1148" r:id="rId14"/>
    <p:sldId id="1152" r:id="rId15"/>
    <p:sldId id="1146" r:id="rId16"/>
    <p:sldId id="1153" r:id="rId17"/>
    <p:sldId id="1108" r:id="rId18"/>
    <p:sldId id="1095" r:id="rId19"/>
    <p:sldId id="1164" r:id="rId20"/>
    <p:sldId id="1111" r:id="rId21"/>
    <p:sldId id="1113" r:id="rId22"/>
    <p:sldId id="1114" r:id="rId23"/>
    <p:sldId id="1118" r:id="rId24"/>
    <p:sldId id="1116" r:id="rId25"/>
    <p:sldId id="1120" r:id="rId26"/>
    <p:sldId id="1121" r:id="rId27"/>
    <p:sldId id="1119" r:id="rId28"/>
    <p:sldId id="1154" r:id="rId29"/>
    <p:sldId id="1123" r:id="rId30"/>
    <p:sldId id="1125" r:id="rId31"/>
    <p:sldId id="1155" r:id="rId32"/>
    <p:sldId id="1127" r:id="rId33"/>
    <p:sldId id="1128" r:id="rId34"/>
    <p:sldId id="1129" r:id="rId35"/>
    <p:sldId id="1131" r:id="rId36"/>
    <p:sldId id="1132" r:id="rId37"/>
    <p:sldId id="1133" r:id="rId38"/>
    <p:sldId id="1134" r:id="rId39"/>
    <p:sldId id="1136" r:id="rId40"/>
    <p:sldId id="1137" r:id="rId41"/>
    <p:sldId id="1138" r:id="rId42"/>
    <p:sldId id="1139" r:id="rId43"/>
    <p:sldId id="1140" r:id="rId44"/>
    <p:sldId id="1142" r:id="rId45"/>
    <p:sldId id="1143" r:id="rId46"/>
    <p:sldId id="276" r:id="rId47"/>
    <p:sldId id="1149" r:id="rId48"/>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896"/>
    <a:srgbClr val="007450"/>
    <a:srgbClr val="598B00"/>
    <a:srgbClr val="5A5A5A"/>
    <a:srgbClr val="B1B1B1"/>
    <a:srgbClr val="000000"/>
    <a:srgbClr val="E7EBF5"/>
    <a:srgbClr val="008254"/>
    <a:srgbClr val="AFC9D5"/>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2035" autoAdjust="0"/>
  </p:normalViewPr>
  <p:slideViewPr>
    <p:cSldViewPr snapToGrid="0">
      <p:cViewPr varScale="1">
        <p:scale>
          <a:sx n="57" d="100"/>
          <a:sy n="57" d="100"/>
        </p:scale>
        <p:origin x="1242" y="33"/>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_rels/data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24095B-A200-4DEB-90C0-ACCBFBD33BF2}">
      <dgm:prSet/>
      <dgm:spPr/>
      <dgm:t>
        <a:bodyPr/>
        <a:lstStyle/>
        <a:p>
          <a:r>
            <a:rPr lang="en-US" dirty="0"/>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dirty="0"/>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dirty="0"/>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dirty="0"/>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dirty="0"/>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dirty="0"/>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7BD6B9-372A-4AB5-ACA5-B46665C26EBC}"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0139CF8-3F22-41EB-991E-4F5CE3E8A42E}">
      <dgm:prSet/>
      <dgm:spPr/>
      <dgm:t>
        <a:bodyPr/>
        <a:lstStyle/>
        <a:p>
          <a:pPr>
            <a:defRPr cap="all"/>
          </a:pPr>
          <a:r>
            <a:rPr lang="en-US" dirty="0">
              <a:solidFill>
                <a:schemeClr val="bg1"/>
              </a:solidFill>
            </a:rPr>
            <a:t>Real time translation</a:t>
          </a:r>
        </a:p>
      </dgm:t>
    </dgm:pt>
    <dgm:pt modelId="{A709CB14-303A-494F-BD68-DD369D80B714}" type="parTrans" cxnId="{901F8678-FB4F-407D-A927-0BC43AC6B7D8}">
      <dgm:prSet/>
      <dgm:spPr/>
      <dgm:t>
        <a:bodyPr/>
        <a:lstStyle/>
        <a:p>
          <a:endParaRPr lang="en-US"/>
        </a:p>
      </dgm:t>
    </dgm:pt>
    <dgm:pt modelId="{27728B6A-C79A-4D13-8EE5-F05F1D2EB4E5}" type="sibTrans" cxnId="{901F8678-FB4F-407D-A927-0BC43AC6B7D8}">
      <dgm:prSet/>
      <dgm:spPr/>
      <dgm:t>
        <a:bodyPr/>
        <a:lstStyle/>
        <a:p>
          <a:endParaRPr lang="en-US"/>
        </a:p>
      </dgm:t>
    </dgm:pt>
    <dgm:pt modelId="{5BE37584-30DA-4A83-965F-5565E9BD0B6E}">
      <dgm:prSet/>
      <dgm:spPr/>
      <dgm:t>
        <a:bodyPr/>
        <a:lstStyle/>
        <a:p>
          <a:pPr>
            <a:defRPr cap="all"/>
          </a:pPr>
          <a:r>
            <a:rPr lang="en-US">
              <a:solidFill>
                <a:schemeClr val="bg1"/>
              </a:solidFill>
            </a:rPr>
            <a:t>Voice recognition</a:t>
          </a:r>
        </a:p>
      </dgm:t>
    </dgm:pt>
    <dgm:pt modelId="{8A87FDE9-F5C4-4712-A96E-20A3E610A52E}" type="parTrans" cxnId="{076E9B96-728A-4DDE-B574-237B05884FA2}">
      <dgm:prSet/>
      <dgm:spPr/>
      <dgm:t>
        <a:bodyPr/>
        <a:lstStyle/>
        <a:p>
          <a:endParaRPr lang="en-US"/>
        </a:p>
      </dgm:t>
    </dgm:pt>
    <dgm:pt modelId="{3689C8E6-F5E3-4C6A-B161-12E0B9FBE338}" type="sibTrans" cxnId="{076E9B96-728A-4DDE-B574-237B05884FA2}">
      <dgm:prSet/>
      <dgm:spPr/>
      <dgm:t>
        <a:bodyPr/>
        <a:lstStyle/>
        <a:p>
          <a:endParaRPr lang="en-US"/>
        </a:p>
      </dgm:t>
    </dgm:pt>
    <dgm:pt modelId="{C95A0155-D5F5-4870-9B7D-32FC2A811575}">
      <dgm:prSet/>
      <dgm:spPr/>
      <dgm:t>
        <a:bodyPr/>
        <a:lstStyle/>
        <a:p>
          <a:pPr>
            <a:defRPr cap="all"/>
          </a:pPr>
          <a:r>
            <a:rPr lang="en-US">
              <a:solidFill>
                <a:schemeClr val="bg1"/>
              </a:solidFill>
            </a:rPr>
            <a:t>Virtual assistants</a:t>
          </a:r>
        </a:p>
      </dgm:t>
    </dgm:pt>
    <dgm:pt modelId="{A18E04E3-3B1E-4062-B3CF-4C660EBDE8E9}" type="parTrans" cxnId="{714A0A4E-5CE3-4440-A691-A1D390DD9C58}">
      <dgm:prSet/>
      <dgm:spPr/>
      <dgm:t>
        <a:bodyPr/>
        <a:lstStyle/>
        <a:p>
          <a:endParaRPr lang="en-US"/>
        </a:p>
      </dgm:t>
    </dgm:pt>
    <dgm:pt modelId="{699B87C8-C735-4F8B-955D-9283A505BA33}" type="sibTrans" cxnId="{714A0A4E-5CE3-4440-A691-A1D390DD9C58}">
      <dgm:prSet/>
      <dgm:spPr/>
      <dgm:t>
        <a:bodyPr/>
        <a:lstStyle/>
        <a:p>
          <a:endParaRPr lang="en-US"/>
        </a:p>
      </dgm:t>
    </dgm:pt>
    <dgm:pt modelId="{85DDDD04-4645-4431-90A9-482045CDCF25}" type="pres">
      <dgm:prSet presAssocID="{A17BD6B9-372A-4AB5-ACA5-B46665C26EBC}" presName="root" presStyleCnt="0">
        <dgm:presLayoutVars>
          <dgm:dir/>
          <dgm:resizeHandles val="exact"/>
        </dgm:presLayoutVars>
      </dgm:prSet>
      <dgm:spPr/>
    </dgm:pt>
    <dgm:pt modelId="{597A6C2C-B674-43F6-BD60-BDB93739F780}" type="pres">
      <dgm:prSet presAssocID="{10139CF8-3F22-41EB-991E-4F5CE3E8A42E}" presName="compNode" presStyleCnt="0"/>
      <dgm:spPr/>
    </dgm:pt>
    <dgm:pt modelId="{660C4B24-0504-4255-9EDC-CBBCDF4C1B72}" type="pres">
      <dgm:prSet presAssocID="{10139CF8-3F22-41EB-991E-4F5CE3E8A42E}" presName="iconBgRect" presStyleLbl="bgShp" presStyleIdx="0" presStyleCnt="3"/>
      <dgm:spPr>
        <a:solidFill>
          <a:schemeClr val="tx2"/>
        </a:solidFill>
      </dgm:spPr>
    </dgm:pt>
    <dgm:pt modelId="{6731E9B9-879E-46FE-9CF1-9EFDAF5A14BF}" type="pres">
      <dgm:prSet presAssocID="{10139CF8-3F22-41EB-991E-4F5CE3E8A4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00709382-87C4-4F7C-A7AF-A98D5E07DE60}" type="pres">
      <dgm:prSet presAssocID="{10139CF8-3F22-41EB-991E-4F5CE3E8A42E}" presName="spaceRect" presStyleCnt="0"/>
      <dgm:spPr/>
    </dgm:pt>
    <dgm:pt modelId="{C41CB930-215D-4E10-8E4C-9FE379DB456B}" type="pres">
      <dgm:prSet presAssocID="{10139CF8-3F22-41EB-991E-4F5CE3E8A42E}" presName="textRect" presStyleLbl="revTx" presStyleIdx="0" presStyleCnt="3">
        <dgm:presLayoutVars>
          <dgm:chMax val="1"/>
          <dgm:chPref val="1"/>
        </dgm:presLayoutVars>
      </dgm:prSet>
      <dgm:spPr/>
    </dgm:pt>
    <dgm:pt modelId="{62C4E51A-0A73-4CC1-9AE6-2DE17FD5B544}" type="pres">
      <dgm:prSet presAssocID="{27728B6A-C79A-4D13-8EE5-F05F1D2EB4E5}" presName="sibTrans" presStyleCnt="0"/>
      <dgm:spPr/>
    </dgm:pt>
    <dgm:pt modelId="{A2F4EA3A-8996-4806-A1CA-D89E1DAD33D3}" type="pres">
      <dgm:prSet presAssocID="{5BE37584-30DA-4A83-965F-5565E9BD0B6E}" presName="compNode" presStyleCnt="0"/>
      <dgm:spPr/>
    </dgm:pt>
    <dgm:pt modelId="{593AA6DA-2EA9-4542-AC76-763205B72276}" type="pres">
      <dgm:prSet presAssocID="{5BE37584-30DA-4A83-965F-5565E9BD0B6E}" presName="iconBgRect" presStyleLbl="bgShp" presStyleIdx="1" presStyleCnt="3"/>
      <dgm:spPr>
        <a:solidFill>
          <a:schemeClr val="tx2"/>
        </a:solidFill>
      </dgm:spPr>
    </dgm:pt>
    <dgm:pt modelId="{3A41B9C7-F41E-4C04-AACC-9BDDA4CEEEA3}" type="pres">
      <dgm:prSet presAssocID="{5BE37584-30DA-4A83-965F-5565E9BD0B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D5AA8131-8A9D-49B5-A7B1-671BA3F70747}" type="pres">
      <dgm:prSet presAssocID="{5BE37584-30DA-4A83-965F-5565E9BD0B6E}" presName="spaceRect" presStyleCnt="0"/>
      <dgm:spPr/>
    </dgm:pt>
    <dgm:pt modelId="{91CB77D7-7E17-469C-9265-6EAB635AA305}" type="pres">
      <dgm:prSet presAssocID="{5BE37584-30DA-4A83-965F-5565E9BD0B6E}" presName="textRect" presStyleLbl="revTx" presStyleIdx="1" presStyleCnt="3">
        <dgm:presLayoutVars>
          <dgm:chMax val="1"/>
          <dgm:chPref val="1"/>
        </dgm:presLayoutVars>
      </dgm:prSet>
      <dgm:spPr/>
    </dgm:pt>
    <dgm:pt modelId="{CE992260-CFEA-42D6-AC6D-404DED2A378B}" type="pres">
      <dgm:prSet presAssocID="{3689C8E6-F5E3-4C6A-B161-12E0B9FBE338}" presName="sibTrans" presStyleCnt="0"/>
      <dgm:spPr/>
    </dgm:pt>
    <dgm:pt modelId="{673AD037-EDC3-4B63-9FE9-2F3E5B4FDE11}" type="pres">
      <dgm:prSet presAssocID="{C95A0155-D5F5-4870-9B7D-32FC2A811575}" presName="compNode" presStyleCnt="0"/>
      <dgm:spPr/>
    </dgm:pt>
    <dgm:pt modelId="{2C26397C-E96E-4B8A-9A3C-FA29C5A4ADE6}" type="pres">
      <dgm:prSet presAssocID="{C95A0155-D5F5-4870-9B7D-32FC2A811575}" presName="iconBgRect" presStyleLbl="bgShp" presStyleIdx="2" presStyleCnt="3"/>
      <dgm:spPr>
        <a:solidFill>
          <a:schemeClr val="tx2"/>
        </a:solidFill>
      </dgm:spPr>
    </dgm:pt>
    <dgm:pt modelId="{2172B6F3-DB4D-48A9-B0D6-E78A703675A2}" type="pres">
      <dgm:prSet presAssocID="{C95A0155-D5F5-4870-9B7D-32FC2A8115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F24DDEC8-BFBD-4636-893F-4339F5C59B5E}" type="pres">
      <dgm:prSet presAssocID="{C95A0155-D5F5-4870-9B7D-32FC2A811575}" presName="spaceRect" presStyleCnt="0"/>
      <dgm:spPr/>
    </dgm:pt>
    <dgm:pt modelId="{BA9770D6-80A7-4961-B0C4-F042A9992B6C}" type="pres">
      <dgm:prSet presAssocID="{C95A0155-D5F5-4870-9B7D-32FC2A811575}" presName="textRect" presStyleLbl="revTx" presStyleIdx="2" presStyleCnt="3">
        <dgm:presLayoutVars>
          <dgm:chMax val="1"/>
          <dgm:chPref val="1"/>
        </dgm:presLayoutVars>
      </dgm:prSet>
      <dgm:spPr/>
    </dgm:pt>
  </dgm:ptLst>
  <dgm:cxnLst>
    <dgm:cxn modelId="{E5E3A303-590F-471A-9ACF-A00A7823E1A1}" type="presOf" srcId="{5BE37584-30DA-4A83-965F-5565E9BD0B6E}" destId="{91CB77D7-7E17-469C-9265-6EAB635AA305}" srcOrd="0" destOrd="0" presId="urn:microsoft.com/office/officeart/2018/5/layout/IconCircleLabelList"/>
    <dgm:cxn modelId="{EC4F0C23-3E5A-4EF5-B3AE-8E7FD7DBEC64}" type="presOf" srcId="{A17BD6B9-372A-4AB5-ACA5-B46665C26EBC}" destId="{85DDDD04-4645-4431-90A9-482045CDCF25}" srcOrd="0" destOrd="0" presId="urn:microsoft.com/office/officeart/2018/5/layout/IconCircleLabelList"/>
    <dgm:cxn modelId="{0848FA26-1EFF-4E17-B84E-5E3D2DFAD199}" type="presOf" srcId="{C95A0155-D5F5-4870-9B7D-32FC2A811575}" destId="{BA9770D6-80A7-4961-B0C4-F042A9992B6C}" srcOrd="0" destOrd="0" presId="urn:microsoft.com/office/officeart/2018/5/layout/IconCircleLabelList"/>
    <dgm:cxn modelId="{714A0A4E-5CE3-4440-A691-A1D390DD9C58}" srcId="{A17BD6B9-372A-4AB5-ACA5-B46665C26EBC}" destId="{C95A0155-D5F5-4870-9B7D-32FC2A811575}" srcOrd="2" destOrd="0" parTransId="{A18E04E3-3B1E-4062-B3CF-4C660EBDE8E9}" sibTransId="{699B87C8-C735-4F8B-955D-9283A505BA33}"/>
    <dgm:cxn modelId="{901F8678-FB4F-407D-A927-0BC43AC6B7D8}" srcId="{A17BD6B9-372A-4AB5-ACA5-B46665C26EBC}" destId="{10139CF8-3F22-41EB-991E-4F5CE3E8A42E}" srcOrd="0" destOrd="0" parTransId="{A709CB14-303A-494F-BD68-DD369D80B714}" sibTransId="{27728B6A-C79A-4D13-8EE5-F05F1D2EB4E5}"/>
    <dgm:cxn modelId="{C8166D96-BB72-4024-BEC5-2192BDE6FDB9}" type="presOf" srcId="{10139CF8-3F22-41EB-991E-4F5CE3E8A42E}" destId="{C41CB930-215D-4E10-8E4C-9FE379DB456B}" srcOrd="0" destOrd="0" presId="urn:microsoft.com/office/officeart/2018/5/layout/IconCircleLabelList"/>
    <dgm:cxn modelId="{076E9B96-728A-4DDE-B574-237B05884FA2}" srcId="{A17BD6B9-372A-4AB5-ACA5-B46665C26EBC}" destId="{5BE37584-30DA-4A83-965F-5565E9BD0B6E}" srcOrd="1" destOrd="0" parTransId="{8A87FDE9-F5C4-4712-A96E-20A3E610A52E}" sibTransId="{3689C8E6-F5E3-4C6A-B161-12E0B9FBE338}"/>
    <dgm:cxn modelId="{3EBF762D-0653-43C9-8815-02F3FE305065}" type="presParOf" srcId="{85DDDD04-4645-4431-90A9-482045CDCF25}" destId="{597A6C2C-B674-43F6-BD60-BDB93739F780}" srcOrd="0" destOrd="0" presId="urn:microsoft.com/office/officeart/2018/5/layout/IconCircleLabelList"/>
    <dgm:cxn modelId="{979D2829-D5ED-4756-8F07-A73C522529DE}" type="presParOf" srcId="{597A6C2C-B674-43F6-BD60-BDB93739F780}" destId="{660C4B24-0504-4255-9EDC-CBBCDF4C1B72}" srcOrd="0" destOrd="0" presId="urn:microsoft.com/office/officeart/2018/5/layout/IconCircleLabelList"/>
    <dgm:cxn modelId="{767408D7-D8D0-4172-AD26-C5E8CE2ECF64}" type="presParOf" srcId="{597A6C2C-B674-43F6-BD60-BDB93739F780}" destId="{6731E9B9-879E-46FE-9CF1-9EFDAF5A14BF}" srcOrd="1" destOrd="0" presId="urn:microsoft.com/office/officeart/2018/5/layout/IconCircleLabelList"/>
    <dgm:cxn modelId="{837F3E6D-BCBB-4B08-96E3-09265A4DAD4A}" type="presParOf" srcId="{597A6C2C-B674-43F6-BD60-BDB93739F780}" destId="{00709382-87C4-4F7C-A7AF-A98D5E07DE60}" srcOrd="2" destOrd="0" presId="urn:microsoft.com/office/officeart/2018/5/layout/IconCircleLabelList"/>
    <dgm:cxn modelId="{0A4E1349-97FF-42F7-9218-B4E2E00FD690}" type="presParOf" srcId="{597A6C2C-B674-43F6-BD60-BDB93739F780}" destId="{C41CB930-215D-4E10-8E4C-9FE379DB456B}" srcOrd="3" destOrd="0" presId="urn:microsoft.com/office/officeart/2018/5/layout/IconCircleLabelList"/>
    <dgm:cxn modelId="{1B8633E8-3ECD-43C3-B8AA-9E766EEFB31E}" type="presParOf" srcId="{85DDDD04-4645-4431-90A9-482045CDCF25}" destId="{62C4E51A-0A73-4CC1-9AE6-2DE17FD5B544}" srcOrd="1" destOrd="0" presId="urn:microsoft.com/office/officeart/2018/5/layout/IconCircleLabelList"/>
    <dgm:cxn modelId="{523E63E6-1D3D-462C-AC18-6C51D45A2F1F}" type="presParOf" srcId="{85DDDD04-4645-4431-90A9-482045CDCF25}" destId="{A2F4EA3A-8996-4806-A1CA-D89E1DAD33D3}" srcOrd="2" destOrd="0" presId="urn:microsoft.com/office/officeart/2018/5/layout/IconCircleLabelList"/>
    <dgm:cxn modelId="{36DDC23B-DE9A-41B7-BEDC-32D356865650}" type="presParOf" srcId="{A2F4EA3A-8996-4806-A1CA-D89E1DAD33D3}" destId="{593AA6DA-2EA9-4542-AC76-763205B72276}" srcOrd="0" destOrd="0" presId="urn:microsoft.com/office/officeart/2018/5/layout/IconCircleLabelList"/>
    <dgm:cxn modelId="{20BCFDAD-F90C-4187-82AE-54118C67BFF0}" type="presParOf" srcId="{A2F4EA3A-8996-4806-A1CA-D89E1DAD33D3}" destId="{3A41B9C7-F41E-4C04-AACC-9BDDA4CEEEA3}" srcOrd="1" destOrd="0" presId="urn:microsoft.com/office/officeart/2018/5/layout/IconCircleLabelList"/>
    <dgm:cxn modelId="{8DC3BB92-6D84-45A5-BE78-55EEC96EC9E2}" type="presParOf" srcId="{A2F4EA3A-8996-4806-A1CA-D89E1DAD33D3}" destId="{D5AA8131-8A9D-49B5-A7B1-671BA3F70747}" srcOrd="2" destOrd="0" presId="urn:microsoft.com/office/officeart/2018/5/layout/IconCircleLabelList"/>
    <dgm:cxn modelId="{B643CD1F-B237-447A-AB60-6AB91E61387B}" type="presParOf" srcId="{A2F4EA3A-8996-4806-A1CA-D89E1DAD33D3}" destId="{91CB77D7-7E17-469C-9265-6EAB635AA305}" srcOrd="3" destOrd="0" presId="urn:microsoft.com/office/officeart/2018/5/layout/IconCircleLabelList"/>
    <dgm:cxn modelId="{BDA9F793-96C9-46E6-A3F9-493A20FBCFCE}" type="presParOf" srcId="{85DDDD04-4645-4431-90A9-482045CDCF25}" destId="{CE992260-CFEA-42D6-AC6D-404DED2A378B}" srcOrd="3" destOrd="0" presId="urn:microsoft.com/office/officeart/2018/5/layout/IconCircleLabelList"/>
    <dgm:cxn modelId="{41312F33-A355-4E84-BB95-B8FA0CCFA664}" type="presParOf" srcId="{85DDDD04-4645-4431-90A9-482045CDCF25}" destId="{673AD037-EDC3-4B63-9FE9-2F3E5B4FDE11}" srcOrd="4" destOrd="0" presId="urn:microsoft.com/office/officeart/2018/5/layout/IconCircleLabelList"/>
    <dgm:cxn modelId="{F77DF562-D160-43FA-A56F-322AAE1C3548}" type="presParOf" srcId="{673AD037-EDC3-4B63-9FE9-2F3E5B4FDE11}" destId="{2C26397C-E96E-4B8A-9A3C-FA29C5A4ADE6}" srcOrd="0" destOrd="0" presId="urn:microsoft.com/office/officeart/2018/5/layout/IconCircleLabelList"/>
    <dgm:cxn modelId="{8B7D4D72-93D1-4A76-A79D-CCEAF8081214}" type="presParOf" srcId="{673AD037-EDC3-4B63-9FE9-2F3E5B4FDE11}" destId="{2172B6F3-DB4D-48A9-B0D6-E78A703675A2}" srcOrd="1" destOrd="0" presId="urn:microsoft.com/office/officeart/2018/5/layout/IconCircleLabelList"/>
    <dgm:cxn modelId="{A0C50582-A80C-47BA-918C-F96E6EF2D955}" type="presParOf" srcId="{673AD037-EDC3-4B63-9FE9-2F3E5B4FDE11}" destId="{F24DDEC8-BFBD-4636-893F-4339F5C59B5E}" srcOrd="2" destOrd="0" presId="urn:microsoft.com/office/officeart/2018/5/layout/IconCircleLabelList"/>
    <dgm:cxn modelId="{EC8D3A2C-D92C-4C77-AD76-ABF6B355C252}" type="presParOf" srcId="{673AD037-EDC3-4B63-9FE9-2F3E5B4FDE11}" destId="{BA9770D6-80A7-4961-B0C4-F042A9992B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DF8342-B3F4-4B40-B816-1246C7E47906}"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78B95E38-5869-4723-9E77-D558023F89D7}">
      <dgm:prSet/>
      <dgm:spPr/>
      <dgm:t>
        <a:bodyPr/>
        <a:lstStyle/>
        <a:p>
          <a:pPr>
            <a:defRPr cap="all"/>
          </a:pPr>
          <a:r>
            <a:rPr lang="en-US" b="0">
              <a:solidFill>
                <a:schemeClr val="bg1"/>
              </a:solidFill>
            </a:rPr>
            <a:t>Content curation</a:t>
          </a:r>
          <a:endParaRPr lang="en-US">
            <a:solidFill>
              <a:schemeClr val="bg1"/>
            </a:solidFill>
          </a:endParaRPr>
        </a:p>
      </dgm:t>
    </dgm:pt>
    <dgm:pt modelId="{22A72AE7-581C-497F-8090-312C286A892E}" type="parTrans" cxnId="{B33066FD-6C74-4DCC-9F7F-DFEDD83CEE0D}">
      <dgm:prSet/>
      <dgm:spPr/>
      <dgm:t>
        <a:bodyPr/>
        <a:lstStyle/>
        <a:p>
          <a:endParaRPr lang="en-US"/>
        </a:p>
      </dgm:t>
    </dgm:pt>
    <dgm:pt modelId="{3E8FAFF6-D4E4-4046-AB26-E1289D7ACE29}" type="sibTrans" cxnId="{B33066FD-6C74-4DCC-9F7F-DFEDD83CEE0D}">
      <dgm:prSet/>
      <dgm:spPr/>
      <dgm:t>
        <a:bodyPr/>
        <a:lstStyle/>
        <a:p>
          <a:endParaRPr lang="en-US"/>
        </a:p>
      </dgm:t>
    </dgm:pt>
    <dgm:pt modelId="{5D3090B3-35CA-45A4-B49A-7AE6BD68BC6B}">
      <dgm:prSet/>
      <dgm:spPr/>
      <dgm:t>
        <a:bodyPr/>
        <a:lstStyle/>
        <a:p>
          <a:pPr>
            <a:defRPr cap="all"/>
          </a:pPr>
          <a:r>
            <a:rPr lang="en-US" b="0" dirty="0">
              <a:solidFill>
                <a:schemeClr val="bg1"/>
              </a:solidFill>
            </a:rPr>
            <a:t>Targeted advertising</a:t>
          </a:r>
          <a:endParaRPr lang="en-US" dirty="0">
            <a:solidFill>
              <a:schemeClr val="bg1"/>
            </a:solidFill>
          </a:endParaRPr>
        </a:p>
      </dgm:t>
    </dgm:pt>
    <dgm:pt modelId="{3FF585F7-DCA4-4456-8B22-B6636B2397E9}" type="parTrans" cxnId="{FA3E85E8-8CAB-491D-9EE4-EBA91ADEC0B8}">
      <dgm:prSet/>
      <dgm:spPr/>
      <dgm:t>
        <a:bodyPr/>
        <a:lstStyle/>
        <a:p>
          <a:endParaRPr lang="en-US"/>
        </a:p>
      </dgm:t>
    </dgm:pt>
    <dgm:pt modelId="{793CCFC7-B541-4CBA-9EC4-1192E18F4F85}" type="sibTrans" cxnId="{FA3E85E8-8CAB-491D-9EE4-EBA91ADEC0B8}">
      <dgm:prSet/>
      <dgm:spPr/>
      <dgm:t>
        <a:bodyPr/>
        <a:lstStyle/>
        <a:p>
          <a:endParaRPr lang="en-US"/>
        </a:p>
      </dgm:t>
    </dgm:pt>
    <dgm:pt modelId="{CBF5A3E4-7BA1-4375-8E14-7DB97130CB9E}">
      <dgm:prSet/>
      <dgm:spPr/>
      <dgm:t>
        <a:bodyPr/>
        <a:lstStyle/>
        <a:p>
          <a:pPr>
            <a:defRPr cap="all"/>
          </a:pPr>
          <a:r>
            <a:rPr lang="en-US" b="0">
              <a:solidFill>
                <a:schemeClr val="bg1"/>
              </a:solidFill>
            </a:rPr>
            <a:t>Shopping recommendations</a:t>
          </a:r>
          <a:endParaRPr lang="en-US">
            <a:solidFill>
              <a:schemeClr val="bg1"/>
            </a:solidFill>
          </a:endParaRPr>
        </a:p>
      </dgm:t>
    </dgm:pt>
    <dgm:pt modelId="{15C4AC1A-F1B5-408A-8595-767BE3EF51CE}" type="parTrans" cxnId="{67848D9B-FB57-409B-9160-3120D370E59E}">
      <dgm:prSet/>
      <dgm:spPr/>
      <dgm:t>
        <a:bodyPr/>
        <a:lstStyle/>
        <a:p>
          <a:endParaRPr lang="en-US"/>
        </a:p>
      </dgm:t>
    </dgm:pt>
    <dgm:pt modelId="{B12618C3-E598-4495-A76F-33BD0C4DC81B}" type="sibTrans" cxnId="{67848D9B-FB57-409B-9160-3120D370E59E}">
      <dgm:prSet/>
      <dgm:spPr/>
      <dgm:t>
        <a:bodyPr/>
        <a:lstStyle/>
        <a:p>
          <a:endParaRPr lang="en-US"/>
        </a:p>
      </dgm:t>
    </dgm:pt>
    <dgm:pt modelId="{B67BB7F9-B7BA-4938-85F8-5027F779D741}" type="pres">
      <dgm:prSet presAssocID="{21DF8342-B3F4-4B40-B816-1246C7E47906}" presName="root" presStyleCnt="0">
        <dgm:presLayoutVars>
          <dgm:dir/>
          <dgm:resizeHandles val="exact"/>
        </dgm:presLayoutVars>
      </dgm:prSet>
      <dgm:spPr/>
    </dgm:pt>
    <dgm:pt modelId="{47EB884D-F22A-4C57-BD2A-A846A08AFF67}" type="pres">
      <dgm:prSet presAssocID="{78B95E38-5869-4723-9E77-D558023F89D7}" presName="compNode" presStyleCnt="0"/>
      <dgm:spPr/>
    </dgm:pt>
    <dgm:pt modelId="{73E97F0C-9CC4-4692-865A-5612CF88125C}" type="pres">
      <dgm:prSet presAssocID="{78B95E38-5869-4723-9E77-D558023F89D7}" presName="iconBgRect" presStyleLbl="bgShp" presStyleIdx="0" presStyleCnt="3"/>
      <dgm:spPr>
        <a:solidFill>
          <a:schemeClr val="tx2"/>
        </a:solidFill>
      </dgm:spPr>
    </dgm:pt>
    <dgm:pt modelId="{B26158EA-DD13-4020-BD8D-A4E41CFC8876}" type="pres">
      <dgm:prSet presAssocID="{78B95E38-5869-4723-9E77-D558023F89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EE158DBE-1D16-4F2F-BC76-7E4D02FF14A7}" type="pres">
      <dgm:prSet presAssocID="{78B95E38-5869-4723-9E77-D558023F89D7}" presName="spaceRect" presStyleCnt="0"/>
      <dgm:spPr/>
    </dgm:pt>
    <dgm:pt modelId="{E490C295-EE14-4FE6-97AF-D47686F3456A}" type="pres">
      <dgm:prSet presAssocID="{78B95E38-5869-4723-9E77-D558023F89D7}" presName="textRect" presStyleLbl="revTx" presStyleIdx="0" presStyleCnt="3">
        <dgm:presLayoutVars>
          <dgm:chMax val="1"/>
          <dgm:chPref val="1"/>
        </dgm:presLayoutVars>
      </dgm:prSet>
      <dgm:spPr/>
    </dgm:pt>
    <dgm:pt modelId="{42F00E74-BC74-4890-A548-D77E96C7829A}" type="pres">
      <dgm:prSet presAssocID="{3E8FAFF6-D4E4-4046-AB26-E1289D7ACE29}" presName="sibTrans" presStyleCnt="0"/>
      <dgm:spPr/>
    </dgm:pt>
    <dgm:pt modelId="{4D074344-B55A-4B8F-AE7B-89A3A48241BA}" type="pres">
      <dgm:prSet presAssocID="{5D3090B3-35CA-45A4-B49A-7AE6BD68BC6B}" presName="compNode" presStyleCnt="0"/>
      <dgm:spPr/>
    </dgm:pt>
    <dgm:pt modelId="{3CB01E77-CFD3-462E-8CC1-9CB5613C5CFC}" type="pres">
      <dgm:prSet presAssocID="{5D3090B3-35CA-45A4-B49A-7AE6BD68BC6B}" presName="iconBgRect" presStyleLbl="bgShp" presStyleIdx="1" presStyleCnt="3"/>
      <dgm:spPr>
        <a:solidFill>
          <a:schemeClr val="tx2"/>
        </a:solidFill>
      </dgm:spPr>
    </dgm:pt>
    <dgm:pt modelId="{2DB66E44-082D-48EA-B7E1-1AC751693E42}" type="pres">
      <dgm:prSet presAssocID="{5D3090B3-35CA-45A4-B49A-7AE6BD68BC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D9E2536A-008C-4F9D-81A2-11144618A69A}" type="pres">
      <dgm:prSet presAssocID="{5D3090B3-35CA-45A4-B49A-7AE6BD68BC6B}" presName="spaceRect" presStyleCnt="0"/>
      <dgm:spPr/>
    </dgm:pt>
    <dgm:pt modelId="{DAAD4FEA-454A-4733-B005-B38CC41B44C3}" type="pres">
      <dgm:prSet presAssocID="{5D3090B3-35CA-45A4-B49A-7AE6BD68BC6B}" presName="textRect" presStyleLbl="revTx" presStyleIdx="1" presStyleCnt="3">
        <dgm:presLayoutVars>
          <dgm:chMax val="1"/>
          <dgm:chPref val="1"/>
        </dgm:presLayoutVars>
      </dgm:prSet>
      <dgm:spPr/>
    </dgm:pt>
    <dgm:pt modelId="{FD2BA4DC-59D1-4891-BF71-22719848990A}" type="pres">
      <dgm:prSet presAssocID="{793CCFC7-B541-4CBA-9EC4-1192E18F4F85}" presName="sibTrans" presStyleCnt="0"/>
      <dgm:spPr/>
    </dgm:pt>
    <dgm:pt modelId="{7B2519FD-4094-4A49-8E2E-255C844B743D}" type="pres">
      <dgm:prSet presAssocID="{CBF5A3E4-7BA1-4375-8E14-7DB97130CB9E}" presName="compNode" presStyleCnt="0"/>
      <dgm:spPr/>
    </dgm:pt>
    <dgm:pt modelId="{73BB07B8-2C80-430A-843A-916F670F710E}" type="pres">
      <dgm:prSet presAssocID="{CBF5A3E4-7BA1-4375-8E14-7DB97130CB9E}" presName="iconBgRect" presStyleLbl="bgShp" presStyleIdx="2" presStyleCnt="3"/>
      <dgm:spPr>
        <a:solidFill>
          <a:schemeClr val="tx2"/>
        </a:solidFill>
      </dgm:spPr>
    </dgm:pt>
    <dgm:pt modelId="{30A72CC6-DC25-4D5E-8069-CE8CD6CEF58B}" type="pres">
      <dgm:prSet presAssocID="{CBF5A3E4-7BA1-4375-8E14-7DB97130CB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17BBAFFB-CB81-4398-9F22-6BFB8A7F043A}" type="pres">
      <dgm:prSet presAssocID="{CBF5A3E4-7BA1-4375-8E14-7DB97130CB9E}" presName="spaceRect" presStyleCnt="0"/>
      <dgm:spPr/>
    </dgm:pt>
    <dgm:pt modelId="{DF3A3EB1-A391-4532-9BC7-C27DFF1C27BE}" type="pres">
      <dgm:prSet presAssocID="{CBF5A3E4-7BA1-4375-8E14-7DB97130CB9E}" presName="textRect" presStyleLbl="revTx" presStyleIdx="2" presStyleCnt="3">
        <dgm:presLayoutVars>
          <dgm:chMax val="1"/>
          <dgm:chPref val="1"/>
        </dgm:presLayoutVars>
      </dgm:prSet>
      <dgm:spPr/>
    </dgm:pt>
  </dgm:ptLst>
  <dgm:cxnLst>
    <dgm:cxn modelId="{F2A3B724-950A-4EC4-BE5D-DAFD10BCBD20}" type="presOf" srcId="{78B95E38-5869-4723-9E77-D558023F89D7}" destId="{E490C295-EE14-4FE6-97AF-D47686F3456A}" srcOrd="0" destOrd="0" presId="urn:microsoft.com/office/officeart/2018/5/layout/IconCircleLabelList"/>
    <dgm:cxn modelId="{67848D9B-FB57-409B-9160-3120D370E59E}" srcId="{21DF8342-B3F4-4B40-B816-1246C7E47906}" destId="{CBF5A3E4-7BA1-4375-8E14-7DB97130CB9E}" srcOrd="2" destOrd="0" parTransId="{15C4AC1A-F1B5-408A-8595-767BE3EF51CE}" sibTransId="{B12618C3-E598-4495-A76F-33BD0C4DC81B}"/>
    <dgm:cxn modelId="{3732D2A1-415C-4888-ADDC-FC84E723288B}" type="presOf" srcId="{CBF5A3E4-7BA1-4375-8E14-7DB97130CB9E}" destId="{DF3A3EB1-A391-4532-9BC7-C27DFF1C27BE}" srcOrd="0" destOrd="0" presId="urn:microsoft.com/office/officeart/2018/5/layout/IconCircleLabelList"/>
    <dgm:cxn modelId="{F52F48AB-5A89-429C-A634-EE9648D8CFA3}" type="presOf" srcId="{5D3090B3-35CA-45A4-B49A-7AE6BD68BC6B}" destId="{DAAD4FEA-454A-4733-B005-B38CC41B44C3}" srcOrd="0" destOrd="0" presId="urn:microsoft.com/office/officeart/2018/5/layout/IconCircleLabelList"/>
    <dgm:cxn modelId="{FA3E85E8-8CAB-491D-9EE4-EBA91ADEC0B8}" srcId="{21DF8342-B3F4-4B40-B816-1246C7E47906}" destId="{5D3090B3-35CA-45A4-B49A-7AE6BD68BC6B}" srcOrd="1" destOrd="0" parTransId="{3FF585F7-DCA4-4456-8B22-B6636B2397E9}" sibTransId="{793CCFC7-B541-4CBA-9EC4-1192E18F4F85}"/>
    <dgm:cxn modelId="{CEAF50F6-BE8F-4FD9-92F0-701064F7AE22}" type="presOf" srcId="{21DF8342-B3F4-4B40-B816-1246C7E47906}" destId="{B67BB7F9-B7BA-4938-85F8-5027F779D741}" srcOrd="0" destOrd="0" presId="urn:microsoft.com/office/officeart/2018/5/layout/IconCircleLabelList"/>
    <dgm:cxn modelId="{B33066FD-6C74-4DCC-9F7F-DFEDD83CEE0D}" srcId="{21DF8342-B3F4-4B40-B816-1246C7E47906}" destId="{78B95E38-5869-4723-9E77-D558023F89D7}" srcOrd="0" destOrd="0" parTransId="{22A72AE7-581C-497F-8090-312C286A892E}" sibTransId="{3E8FAFF6-D4E4-4046-AB26-E1289D7ACE29}"/>
    <dgm:cxn modelId="{52EBB619-4385-4E7E-AA26-0320DADE8853}" type="presParOf" srcId="{B67BB7F9-B7BA-4938-85F8-5027F779D741}" destId="{47EB884D-F22A-4C57-BD2A-A846A08AFF67}" srcOrd="0" destOrd="0" presId="urn:microsoft.com/office/officeart/2018/5/layout/IconCircleLabelList"/>
    <dgm:cxn modelId="{5C0E12D0-7E55-422A-9082-E75F8A5D9AD3}" type="presParOf" srcId="{47EB884D-F22A-4C57-BD2A-A846A08AFF67}" destId="{73E97F0C-9CC4-4692-865A-5612CF88125C}" srcOrd="0" destOrd="0" presId="urn:microsoft.com/office/officeart/2018/5/layout/IconCircleLabelList"/>
    <dgm:cxn modelId="{33CD8FA4-CB39-4400-890B-4858B19CB416}" type="presParOf" srcId="{47EB884D-F22A-4C57-BD2A-A846A08AFF67}" destId="{B26158EA-DD13-4020-BD8D-A4E41CFC8876}" srcOrd="1" destOrd="0" presId="urn:microsoft.com/office/officeart/2018/5/layout/IconCircleLabelList"/>
    <dgm:cxn modelId="{86DC571C-60FA-4E97-90A2-42146AE650AC}" type="presParOf" srcId="{47EB884D-F22A-4C57-BD2A-A846A08AFF67}" destId="{EE158DBE-1D16-4F2F-BC76-7E4D02FF14A7}" srcOrd="2" destOrd="0" presId="urn:microsoft.com/office/officeart/2018/5/layout/IconCircleLabelList"/>
    <dgm:cxn modelId="{77E72D7B-20EF-446A-A677-663E4F500670}" type="presParOf" srcId="{47EB884D-F22A-4C57-BD2A-A846A08AFF67}" destId="{E490C295-EE14-4FE6-97AF-D47686F3456A}" srcOrd="3" destOrd="0" presId="urn:microsoft.com/office/officeart/2018/5/layout/IconCircleLabelList"/>
    <dgm:cxn modelId="{4563DAAB-0472-4C06-AFB5-21817B364D4C}" type="presParOf" srcId="{B67BB7F9-B7BA-4938-85F8-5027F779D741}" destId="{42F00E74-BC74-4890-A548-D77E96C7829A}" srcOrd="1" destOrd="0" presId="urn:microsoft.com/office/officeart/2018/5/layout/IconCircleLabelList"/>
    <dgm:cxn modelId="{F962097E-B219-4104-9843-E21A9CC8F1FE}" type="presParOf" srcId="{B67BB7F9-B7BA-4938-85F8-5027F779D741}" destId="{4D074344-B55A-4B8F-AE7B-89A3A48241BA}" srcOrd="2" destOrd="0" presId="urn:microsoft.com/office/officeart/2018/5/layout/IconCircleLabelList"/>
    <dgm:cxn modelId="{F9B47693-94D8-4F59-94CA-A537939A5E26}" type="presParOf" srcId="{4D074344-B55A-4B8F-AE7B-89A3A48241BA}" destId="{3CB01E77-CFD3-462E-8CC1-9CB5613C5CFC}" srcOrd="0" destOrd="0" presId="urn:microsoft.com/office/officeart/2018/5/layout/IconCircleLabelList"/>
    <dgm:cxn modelId="{2D05B2AB-FCAE-4A4E-976B-E8590F059CF2}" type="presParOf" srcId="{4D074344-B55A-4B8F-AE7B-89A3A48241BA}" destId="{2DB66E44-082D-48EA-B7E1-1AC751693E42}" srcOrd="1" destOrd="0" presId="urn:microsoft.com/office/officeart/2018/5/layout/IconCircleLabelList"/>
    <dgm:cxn modelId="{F948BEAF-C95D-47E6-B5FA-38E69B4C780D}" type="presParOf" srcId="{4D074344-B55A-4B8F-AE7B-89A3A48241BA}" destId="{D9E2536A-008C-4F9D-81A2-11144618A69A}" srcOrd="2" destOrd="0" presId="urn:microsoft.com/office/officeart/2018/5/layout/IconCircleLabelList"/>
    <dgm:cxn modelId="{8E73EE83-D435-4BB5-84DC-3193AB086442}" type="presParOf" srcId="{4D074344-B55A-4B8F-AE7B-89A3A48241BA}" destId="{DAAD4FEA-454A-4733-B005-B38CC41B44C3}" srcOrd="3" destOrd="0" presId="urn:microsoft.com/office/officeart/2018/5/layout/IconCircleLabelList"/>
    <dgm:cxn modelId="{861DA4DE-F1FA-469B-8446-0B3BC9FDF741}" type="presParOf" srcId="{B67BB7F9-B7BA-4938-85F8-5027F779D741}" destId="{FD2BA4DC-59D1-4891-BF71-22719848990A}" srcOrd="3" destOrd="0" presId="urn:microsoft.com/office/officeart/2018/5/layout/IconCircleLabelList"/>
    <dgm:cxn modelId="{D43D3090-F9BE-47C1-B43C-EC874CEB5E06}" type="presParOf" srcId="{B67BB7F9-B7BA-4938-85F8-5027F779D741}" destId="{7B2519FD-4094-4A49-8E2E-255C844B743D}" srcOrd="4" destOrd="0" presId="urn:microsoft.com/office/officeart/2018/5/layout/IconCircleLabelList"/>
    <dgm:cxn modelId="{C637505A-2955-4B17-825C-095D3A9C2FEF}" type="presParOf" srcId="{7B2519FD-4094-4A49-8E2E-255C844B743D}" destId="{73BB07B8-2C80-430A-843A-916F670F710E}" srcOrd="0" destOrd="0" presId="urn:microsoft.com/office/officeart/2018/5/layout/IconCircleLabelList"/>
    <dgm:cxn modelId="{3CDBD830-2DFB-4A94-BD22-D2D907C6E8F1}" type="presParOf" srcId="{7B2519FD-4094-4A49-8E2E-255C844B743D}" destId="{30A72CC6-DC25-4D5E-8069-CE8CD6CEF58B}" srcOrd="1" destOrd="0" presId="urn:microsoft.com/office/officeart/2018/5/layout/IconCircleLabelList"/>
    <dgm:cxn modelId="{9CA2F46D-F28C-4B2F-A7C4-822A491D148C}" type="presParOf" srcId="{7B2519FD-4094-4A49-8E2E-255C844B743D}" destId="{17BBAFFB-CB81-4398-9F22-6BFB8A7F043A}" srcOrd="2" destOrd="0" presId="urn:microsoft.com/office/officeart/2018/5/layout/IconCircleLabelList"/>
    <dgm:cxn modelId="{66CCB05D-3E6B-4232-863F-1DAAA446BE4F}" type="presParOf" srcId="{7B2519FD-4094-4A49-8E2E-255C844B743D}" destId="{DF3A3EB1-A391-4532-9BC7-C27DFF1C27B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5C78668-870D-48FF-881E-9D7CF0A6569D}"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CBEB565B-9B28-4EAB-88F3-E8C5B55752EC}">
      <dgm:prSet custT="1"/>
      <dgm:spPr/>
      <dgm:t>
        <a:bodyPr/>
        <a:lstStyle/>
        <a:p>
          <a:pPr>
            <a:defRPr cap="all"/>
          </a:pPr>
          <a:r>
            <a:rPr lang="en-US" sz="2700" b="0" dirty="0">
              <a:solidFill>
                <a:schemeClr val="bg1"/>
              </a:solidFill>
            </a:rPr>
            <a:t>AlphaGo beats world champion in GO</a:t>
          </a:r>
          <a:endParaRPr lang="en-US" sz="2700" dirty="0">
            <a:solidFill>
              <a:schemeClr val="bg1"/>
            </a:solidFill>
          </a:endParaRPr>
        </a:p>
      </dgm:t>
    </dgm:pt>
    <dgm:pt modelId="{6ADD6DF8-AD96-4FB8-A215-FDDDF66263B5}" type="parTrans" cxnId="{43DAA276-80D0-443F-AE64-EFD5A3A4A9B8}">
      <dgm:prSet/>
      <dgm:spPr/>
      <dgm:t>
        <a:bodyPr/>
        <a:lstStyle/>
        <a:p>
          <a:endParaRPr lang="en-US"/>
        </a:p>
      </dgm:t>
    </dgm:pt>
    <dgm:pt modelId="{AB66B892-0D24-43BC-86E8-2E4072AA7606}" type="sibTrans" cxnId="{43DAA276-80D0-443F-AE64-EFD5A3A4A9B8}">
      <dgm:prSet/>
      <dgm:spPr/>
      <dgm:t>
        <a:bodyPr/>
        <a:lstStyle/>
        <a:p>
          <a:endParaRPr lang="en-US"/>
        </a:p>
      </dgm:t>
    </dgm:pt>
    <dgm:pt modelId="{A6281BC4-4AC3-41BE-9646-7A856BF4E70B}">
      <dgm:prSet custT="1"/>
      <dgm:spPr/>
      <dgm:t>
        <a:bodyPr/>
        <a:lstStyle/>
        <a:p>
          <a:pPr>
            <a:defRPr cap="all"/>
          </a:pPr>
          <a:r>
            <a:rPr lang="en-US" sz="2700" b="0">
              <a:solidFill>
                <a:schemeClr val="bg1"/>
              </a:solidFill>
            </a:rPr>
            <a:t>AI bots beat professional </a:t>
          </a:r>
          <a:r>
            <a:rPr lang="en-US" sz="2700" b="0" err="1">
              <a:solidFill>
                <a:schemeClr val="bg1"/>
              </a:solidFill>
            </a:rPr>
            <a:t>videogamers</a:t>
          </a:r>
          <a:endParaRPr lang="en-US" sz="2700">
            <a:solidFill>
              <a:schemeClr val="bg1"/>
            </a:solidFill>
          </a:endParaRPr>
        </a:p>
      </dgm:t>
    </dgm:pt>
    <dgm:pt modelId="{4594D2BB-BC85-4FB4-A2FD-7EEC841A3EAC}" type="parTrans" cxnId="{A2D65C4C-1F47-4BFC-BA5F-99D3D77961FB}">
      <dgm:prSet/>
      <dgm:spPr/>
      <dgm:t>
        <a:bodyPr/>
        <a:lstStyle/>
        <a:p>
          <a:endParaRPr lang="en-US"/>
        </a:p>
      </dgm:t>
    </dgm:pt>
    <dgm:pt modelId="{8C0472D2-161F-4AC6-9D7F-5D7DEFA90244}" type="sibTrans" cxnId="{A2D65C4C-1F47-4BFC-BA5F-99D3D77961FB}">
      <dgm:prSet/>
      <dgm:spPr/>
      <dgm:t>
        <a:bodyPr/>
        <a:lstStyle/>
        <a:p>
          <a:endParaRPr lang="en-US"/>
        </a:p>
      </dgm:t>
    </dgm:pt>
    <dgm:pt modelId="{026979BA-66BC-4F8F-9D28-33C0C79BCCBE}">
      <dgm:prSet custT="1"/>
      <dgm:spPr/>
      <dgm:t>
        <a:bodyPr/>
        <a:lstStyle/>
        <a:p>
          <a:pPr>
            <a:defRPr cap="all"/>
          </a:pPr>
          <a:r>
            <a:rPr lang="en-US" sz="2700" b="0">
              <a:solidFill>
                <a:schemeClr val="bg1"/>
              </a:solidFill>
            </a:rPr>
            <a:t>Stock Trading Robots</a:t>
          </a:r>
          <a:endParaRPr lang="en-US" sz="2700">
            <a:solidFill>
              <a:schemeClr val="bg1"/>
            </a:solidFill>
          </a:endParaRPr>
        </a:p>
      </dgm:t>
    </dgm:pt>
    <dgm:pt modelId="{E076980C-DD18-47C5-8F45-C8784B844696}" type="parTrans" cxnId="{59A3B964-E64E-4795-9EAA-6CEEB1260859}">
      <dgm:prSet/>
      <dgm:spPr/>
      <dgm:t>
        <a:bodyPr/>
        <a:lstStyle/>
        <a:p>
          <a:endParaRPr lang="en-US"/>
        </a:p>
      </dgm:t>
    </dgm:pt>
    <dgm:pt modelId="{CA1AF1FF-5080-42B7-AD87-4823B6B08F7C}" type="sibTrans" cxnId="{59A3B964-E64E-4795-9EAA-6CEEB1260859}">
      <dgm:prSet/>
      <dgm:spPr/>
      <dgm:t>
        <a:bodyPr/>
        <a:lstStyle/>
        <a:p>
          <a:endParaRPr lang="en-US"/>
        </a:p>
      </dgm:t>
    </dgm:pt>
    <dgm:pt modelId="{B1165B75-5D2E-44B9-8B46-C41A6E160231}" type="pres">
      <dgm:prSet presAssocID="{85C78668-870D-48FF-881E-9D7CF0A6569D}" presName="root" presStyleCnt="0">
        <dgm:presLayoutVars>
          <dgm:dir/>
          <dgm:resizeHandles val="exact"/>
        </dgm:presLayoutVars>
      </dgm:prSet>
      <dgm:spPr/>
    </dgm:pt>
    <dgm:pt modelId="{FDAFE401-02DA-4DDC-B55E-FD48399528AB}" type="pres">
      <dgm:prSet presAssocID="{CBEB565B-9B28-4EAB-88F3-E8C5B55752EC}" presName="compNode" presStyleCnt="0"/>
      <dgm:spPr/>
    </dgm:pt>
    <dgm:pt modelId="{3E052A51-BD48-4515-A3E5-432A3F37C4AB}" type="pres">
      <dgm:prSet presAssocID="{CBEB565B-9B28-4EAB-88F3-E8C5B55752EC}" presName="iconBgRect" presStyleLbl="bgShp" presStyleIdx="0" presStyleCnt="3"/>
      <dgm:spPr>
        <a:solidFill>
          <a:schemeClr val="tx2"/>
        </a:solidFill>
      </dgm:spPr>
    </dgm:pt>
    <dgm:pt modelId="{46A5B0A3-B1EE-45BC-95F3-BC9AACA05FA1}" type="pres">
      <dgm:prSet presAssocID="{CBEB565B-9B28-4EAB-88F3-E8C5B55752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DBE5C6F0-110A-4D7C-9967-9A2D96E1C916}" type="pres">
      <dgm:prSet presAssocID="{CBEB565B-9B28-4EAB-88F3-E8C5B55752EC}" presName="spaceRect" presStyleCnt="0"/>
      <dgm:spPr/>
    </dgm:pt>
    <dgm:pt modelId="{E8398AD6-7D73-4750-A21A-C6F6AD2796A3}" type="pres">
      <dgm:prSet presAssocID="{CBEB565B-9B28-4EAB-88F3-E8C5B55752EC}" presName="textRect" presStyleLbl="revTx" presStyleIdx="0" presStyleCnt="3">
        <dgm:presLayoutVars>
          <dgm:chMax val="1"/>
          <dgm:chPref val="1"/>
        </dgm:presLayoutVars>
      </dgm:prSet>
      <dgm:spPr/>
    </dgm:pt>
    <dgm:pt modelId="{9B8A13AE-08E7-476F-A26E-21F471F52621}" type="pres">
      <dgm:prSet presAssocID="{AB66B892-0D24-43BC-86E8-2E4072AA7606}" presName="sibTrans" presStyleCnt="0"/>
      <dgm:spPr/>
    </dgm:pt>
    <dgm:pt modelId="{E74EDEFD-11F7-4464-BB64-B73BFDA4BE11}" type="pres">
      <dgm:prSet presAssocID="{A6281BC4-4AC3-41BE-9646-7A856BF4E70B}" presName="compNode" presStyleCnt="0"/>
      <dgm:spPr/>
    </dgm:pt>
    <dgm:pt modelId="{2496DC8F-FA73-4C16-8368-74CE5850AB09}" type="pres">
      <dgm:prSet presAssocID="{A6281BC4-4AC3-41BE-9646-7A856BF4E70B}" presName="iconBgRect" presStyleLbl="bgShp" presStyleIdx="1" presStyleCnt="3"/>
      <dgm:spPr>
        <a:solidFill>
          <a:schemeClr val="tx2"/>
        </a:solidFill>
      </dgm:spPr>
    </dgm:pt>
    <dgm:pt modelId="{0CF4A263-D495-4B78-A1A0-50AE116A5323}" type="pres">
      <dgm:prSet presAssocID="{A6281BC4-4AC3-41BE-9646-7A856BF4E7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me controller"/>
        </a:ext>
      </dgm:extLst>
    </dgm:pt>
    <dgm:pt modelId="{7015FD2E-3287-4788-BC3F-AE5B234382EE}" type="pres">
      <dgm:prSet presAssocID="{A6281BC4-4AC3-41BE-9646-7A856BF4E70B}" presName="spaceRect" presStyleCnt="0"/>
      <dgm:spPr/>
    </dgm:pt>
    <dgm:pt modelId="{93786F98-D4DD-4F12-96CB-A41F8E7BD09D}" type="pres">
      <dgm:prSet presAssocID="{A6281BC4-4AC3-41BE-9646-7A856BF4E70B}" presName="textRect" presStyleLbl="revTx" presStyleIdx="1" presStyleCnt="3">
        <dgm:presLayoutVars>
          <dgm:chMax val="1"/>
          <dgm:chPref val="1"/>
        </dgm:presLayoutVars>
      </dgm:prSet>
      <dgm:spPr/>
    </dgm:pt>
    <dgm:pt modelId="{338C6BB3-BA5F-492A-9BD0-B05BA979A6F1}" type="pres">
      <dgm:prSet presAssocID="{8C0472D2-161F-4AC6-9D7F-5D7DEFA90244}" presName="sibTrans" presStyleCnt="0"/>
      <dgm:spPr/>
    </dgm:pt>
    <dgm:pt modelId="{B9C087AB-6F30-456F-B2C1-ECA6565F8E0E}" type="pres">
      <dgm:prSet presAssocID="{026979BA-66BC-4F8F-9D28-33C0C79BCCBE}" presName="compNode" presStyleCnt="0"/>
      <dgm:spPr/>
    </dgm:pt>
    <dgm:pt modelId="{3E9943CA-D5AB-4FFD-95F2-0E0FD8644158}" type="pres">
      <dgm:prSet presAssocID="{026979BA-66BC-4F8F-9D28-33C0C79BCCBE}" presName="iconBgRect" presStyleLbl="bgShp" presStyleIdx="2" presStyleCnt="3"/>
      <dgm:spPr>
        <a:solidFill>
          <a:schemeClr val="tx2"/>
        </a:solidFill>
      </dgm:spPr>
    </dgm:pt>
    <dgm:pt modelId="{A6987C40-F029-4239-AEA6-765DBF4AF611}" type="pres">
      <dgm:prSet presAssocID="{026979BA-66BC-4F8F-9D28-33C0C79BCC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BE4B297-F4E2-49D1-9552-A38352574A01}" type="pres">
      <dgm:prSet presAssocID="{026979BA-66BC-4F8F-9D28-33C0C79BCCBE}" presName="spaceRect" presStyleCnt="0"/>
      <dgm:spPr/>
    </dgm:pt>
    <dgm:pt modelId="{0461048F-7AC3-43F5-A3BB-EC8F2CEA0DF5}" type="pres">
      <dgm:prSet presAssocID="{026979BA-66BC-4F8F-9D28-33C0C79BCCBE}" presName="textRect" presStyleLbl="revTx" presStyleIdx="2" presStyleCnt="3">
        <dgm:presLayoutVars>
          <dgm:chMax val="1"/>
          <dgm:chPref val="1"/>
        </dgm:presLayoutVars>
      </dgm:prSet>
      <dgm:spPr/>
    </dgm:pt>
  </dgm:ptLst>
  <dgm:cxnLst>
    <dgm:cxn modelId="{087DD10D-07BE-4381-935F-A351EC831BD2}" type="presOf" srcId="{CBEB565B-9B28-4EAB-88F3-E8C5B55752EC}" destId="{E8398AD6-7D73-4750-A21A-C6F6AD2796A3}" srcOrd="0" destOrd="0" presId="urn:microsoft.com/office/officeart/2018/5/layout/IconCircleLabelList"/>
    <dgm:cxn modelId="{59A3B964-E64E-4795-9EAA-6CEEB1260859}" srcId="{85C78668-870D-48FF-881E-9D7CF0A6569D}" destId="{026979BA-66BC-4F8F-9D28-33C0C79BCCBE}" srcOrd="2" destOrd="0" parTransId="{E076980C-DD18-47C5-8F45-C8784B844696}" sibTransId="{CA1AF1FF-5080-42B7-AD87-4823B6B08F7C}"/>
    <dgm:cxn modelId="{A2D65C4C-1F47-4BFC-BA5F-99D3D77961FB}" srcId="{85C78668-870D-48FF-881E-9D7CF0A6569D}" destId="{A6281BC4-4AC3-41BE-9646-7A856BF4E70B}" srcOrd="1" destOrd="0" parTransId="{4594D2BB-BC85-4FB4-A2FD-7EEC841A3EAC}" sibTransId="{8C0472D2-161F-4AC6-9D7F-5D7DEFA90244}"/>
    <dgm:cxn modelId="{43DAA276-80D0-443F-AE64-EFD5A3A4A9B8}" srcId="{85C78668-870D-48FF-881E-9D7CF0A6569D}" destId="{CBEB565B-9B28-4EAB-88F3-E8C5B55752EC}" srcOrd="0" destOrd="0" parTransId="{6ADD6DF8-AD96-4FB8-A215-FDDDF66263B5}" sibTransId="{AB66B892-0D24-43BC-86E8-2E4072AA7606}"/>
    <dgm:cxn modelId="{5EB29F8B-D293-4E18-A4CB-103051FEA271}" type="presOf" srcId="{A6281BC4-4AC3-41BE-9646-7A856BF4E70B}" destId="{93786F98-D4DD-4F12-96CB-A41F8E7BD09D}" srcOrd="0" destOrd="0" presId="urn:microsoft.com/office/officeart/2018/5/layout/IconCircleLabelList"/>
    <dgm:cxn modelId="{BD0141A2-948C-4C58-BC7D-9647006ACAA9}" type="presOf" srcId="{026979BA-66BC-4F8F-9D28-33C0C79BCCBE}" destId="{0461048F-7AC3-43F5-A3BB-EC8F2CEA0DF5}" srcOrd="0" destOrd="0" presId="urn:microsoft.com/office/officeart/2018/5/layout/IconCircleLabelList"/>
    <dgm:cxn modelId="{AE2D91DC-0B92-4246-9BBE-B949862BF384}" type="presOf" srcId="{85C78668-870D-48FF-881E-9D7CF0A6569D}" destId="{B1165B75-5D2E-44B9-8B46-C41A6E160231}" srcOrd="0" destOrd="0" presId="urn:microsoft.com/office/officeart/2018/5/layout/IconCircleLabelList"/>
    <dgm:cxn modelId="{8E06A8E4-2C47-4ACB-9707-A24D7A4940E4}" type="presParOf" srcId="{B1165B75-5D2E-44B9-8B46-C41A6E160231}" destId="{FDAFE401-02DA-4DDC-B55E-FD48399528AB}" srcOrd="0" destOrd="0" presId="urn:microsoft.com/office/officeart/2018/5/layout/IconCircleLabelList"/>
    <dgm:cxn modelId="{6C2E17ED-4545-46A2-A97D-B1E4D4D8FEF7}" type="presParOf" srcId="{FDAFE401-02DA-4DDC-B55E-FD48399528AB}" destId="{3E052A51-BD48-4515-A3E5-432A3F37C4AB}" srcOrd="0" destOrd="0" presId="urn:microsoft.com/office/officeart/2018/5/layout/IconCircleLabelList"/>
    <dgm:cxn modelId="{053E5A72-03F9-44DC-B306-C97109253294}" type="presParOf" srcId="{FDAFE401-02DA-4DDC-B55E-FD48399528AB}" destId="{46A5B0A3-B1EE-45BC-95F3-BC9AACA05FA1}" srcOrd="1" destOrd="0" presId="urn:microsoft.com/office/officeart/2018/5/layout/IconCircleLabelList"/>
    <dgm:cxn modelId="{4640ECE8-9DBE-4FB1-9AA8-7E3C8C7E5565}" type="presParOf" srcId="{FDAFE401-02DA-4DDC-B55E-FD48399528AB}" destId="{DBE5C6F0-110A-4D7C-9967-9A2D96E1C916}" srcOrd="2" destOrd="0" presId="urn:microsoft.com/office/officeart/2018/5/layout/IconCircleLabelList"/>
    <dgm:cxn modelId="{771EC5E7-32AE-41C5-A0C4-86D524809A89}" type="presParOf" srcId="{FDAFE401-02DA-4DDC-B55E-FD48399528AB}" destId="{E8398AD6-7D73-4750-A21A-C6F6AD2796A3}" srcOrd="3" destOrd="0" presId="urn:microsoft.com/office/officeart/2018/5/layout/IconCircleLabelList"/>
    <dgm:cxn modelId="{5B9A75BF-7811-48D6-B732-CE71C6529F27}" type="presParOf" srcId="{B1165B75-5D2E-44B9-8B46-C41A6E160231}" destId="{9B8A13AE-08E7-476F-A26E-21F471F52621}" srcOrd="1" destOrd="0" presId="urn:microsoft.com/office/officeart/2018/5/layout/IconCircleLabelList"/>
    <dgm:cxn modelId="{A3FCA91D-DFC3-44E1-9B51-9C27B4E8685A}" type="presParOf" srcId="{B1165B75-5D2E-44B9-8B46-C41A6E160231}" destId="{E74EDEFD-11F7-4464-BB64-B73BFDA4BE11}" srcOrd="2" destOrd="0" presId="urn:microsoft.com/office/officeart/2018/5/layout/IconCircleLabelList"/>
    <dgm:cxn modelId="{142413AB-5CD4-4CD8-87FF-FC8FDAA7C931}" type="presParOf" srcId="{E74EDEFD-11F7-4464-BB64-B73BFDA4BE11}" destId="{2496DC8F-FA73-4C16-8368-74CE5850AB09}" srcOrd="0" destOrd="0" presId="urn:microsoft.com/office/officeart/2018/5/layout/IconCircleLabelList"/>
    <dgm:cxn modelId="{568FF6BB-DFB4-4E6B-A758-825387762C58}" type="presParOf" srcId="{E74EDEFD-11F7-4464-BB64-B73BFDA4BE11}" destId="{0CF4A263-D495-4B78-A1A0-50AE116A5323}" srcOrd="1" destOrd="0" presId="urn:microsoft.com/office/officeart/2018/5/layout/IconCircleLabelList"/>
    <dgm:cxn modelId="{4D7BC09E-AC48-4BF2-BAAE-19B072D24AC0}" type="presParOf" srcId="{E74EDEFD-11F7-4464-BB64-B73BFDA4BE11}" destId="{7015FD2E-3287-4788-BC3F-AE5B234382EE}" srcOrd="2" destOrd="0" presId="urn:microsoft.com/office/officeart/2018/5/layout/IconCircleLabelList"/>
    <dgm:cxn modelId="{AA328ED5-AD58-489B-85CF-16C95B1D76B2}" type="presParOf" srcId="{E74EDEFD-11F7-4464-BB64-B73BFDA4BE11}" destId="{93786F98-D4DD-4F12-96CB-A41F8E7BD09D}" srcOrd="3" destOrd="0" presId="urn:microsoft.com/office/officeart/2018/5/layout/IconCircleLabelList"/>
    <dgm:cxn modelId="{E5FF255E-AAFC-4D51-ACE1-D9C791A297D8}" type="presParOf" srcId="{B1165B75-5D2E-44B9-8B46-C41A6E160231}" destId="{338C6BB3-BA5F-492A-9BD0-B05BA979A6F1}" srcOrd="3" destOrd="0" presId="urn:microsoft.com/office/officeart/2018/5/layout/IconCircleLabelList"/>
    <dgm:cxn modelId="{9B4BBE3C-9982-46E9-A3B4-AE2B729B62AB}" type="presParOf" srcId="{B1165B75-5D2E-44B9-8B46-C41A6E160231}" destId="{B9C087AB-6F30-456F-B2C1-ECA6565F8E0E}" srcOrd="4" destOrd="0" presId="urn:microsoft.com/office/officeart/2018/5/layout/IconCircleLabelList"/>
    <dgm:cxn modelId="{80937605-F491-4E78-92E5-85E47C6EFCE3}" type="presParOf" srcId="{B9C087AB-6F30-456F-B2C1-ECA6565F8E0E}" destId="{3E9943CA-D5AB-4FFD-95F2-0E0FD8644158}" srcOrd="0" destOrd="0" presId="urn:microsoft.com/office/officeart/2018/5/layout/IconCircleLabelList"/>
    <dgm:cxn modelId="{054D9224-4AD8-43F9-9993-A33B44ED2510}" type="presParOf" srcId="{B9C087AB-6F30-456F-B2C1-ECA6565F8E0E}" destId="{A6987C40-F029-4239-AEA6-765DBF4AF611}" srcOrd="1" destOrd="0" presId="urn:microsoft.com/office/officeart/2018/5/layout/IconCircleLabelList"/>
    <dgm:cxn modelId="{8FCA2945-DE58-4D02-8CA3-126630DC4122}" type="presParOf" srcId="{B9C087AB-6F30-456F-B2C1-ECA6565F8E0E}" destId="{ABE4B297-F4E2-49D1-9552-A38352574A01}" srcOrd="2" destOrd="0" presId="urn:microsoft.com/office/officeart/2018/5/layout/IconCircleLabelList"/>
    <dgm:cxn modelId="{E523B6A3-DBB5-4EE9-B78D-7A14D21688EF}" type="presParOf" srcId="{B9C087AB-6F30-456F-B2C1-ECA6565F8E0E}" destId="{0461048F-7AC3-43F5-A3BB-EC8F2CEA0DF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FFA1ED-22A6-414C-B644-44B5C220B35C}"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95D3BA2B-D6B3-45BC-ADF4-022C3D1280BF}">
      <dgm:prSet/>
      <dgm:spPr/>
      <dgm:t>
        <a:bodyPr/>
        <a:lstStyle/>
        <a:p>
          <a:r>
            <a:rPr lang="en-US" b="0" dirty="0">
              <a:solidFill>
                <a:schemeClr val="bg1"/>
              </a:solidFill>
            </a:rPr>
            <a:t>“Hello World” of Deep Learning</a:t>
          </a:r>
          <a:endParaRPr lang="en-US" dirty="0">
            <a:solidFill>
              <a:schemeClr val="bg1"/>
            </a:solidFill>
          </a:endParaRPr>
        </a:p>
      </dgm:t>
    </dgm:pt>
    <dgm:pt modelId="{B9458429-BE32-4EB3-9605-629494753C13}" type="parTrans" cxnId="{A3C6CB58-4D3F-493F-AD3A-21EC3FF39FC2}">
      <dgm:prSet/>
      <dgm:spPr/>
      <dgm:t>
        <a:bodyPr/>
        <a:lstStyle/>
        <a:p>
          <a:endParaRPr lang="en-US">
            <a:solidFill>
              <a:schemeClr val="bg1"/>
            </a:solidFill>
          </a:endParaRPr>
        </a:p>
      </dgm:t>
    </dgm:pt>
    <dgm:pt modelId="{A904BB4C-7046-4625-9705-34F009D8D26D}" type="sibTrans" cxnId="{A3C6CB58-4D3F-493F-AD3A-21EC3FF39FC2}">
      <dgm:prSet/>
      <dgm:spPr/>
      <dgm:t>
        <a:bodyPr/>
        <a:lstStyle/>
        <a:p>
          <a:endParaRPr lang="en-US">
            <a:solidFill>
              <a:schemeClr val="bg1"/>
            </a:solidFill>
          </a:endParaRPr>
        </a:p>
      </dgm:t>
    </dgm:pt>
    <dgm:pt modelId="{FD30442D-57D8-462E-85AE-37146CE3ADE1}">
      <dgm:prSet/>
      <dgm:spPr/>
      <dgm:t>
        <a:bodyPr/>
        <a:lstStyle/>
        <a:p>
          <a:r>
            <a:rPr lang="en-US" b="0" dirty="0">
              <a:solidFill>
                <a:schemeClr val="bg1"/>
              </a:solidFill>
            </a:rPr>
            <a:t>Train a more complicated model</a:t>
          </a:r>
          <a:endParaRPr lang="en-US" dirty="0">
            <a:solidFill>
              <a:schemeClr val="bg1"/>
            </a:solidFill>
          </a:endParaRPr>
        </a:p>
      </dgm:t>
    </dgm:pt>
    <dgm:pt modelId="{E75FD5F8-0263-4102-9AD7-4472E8EDA3F1}" type="parTrans" cxnId="{6E91753A-86D7-40A6-A00D-77F54BBA09D5}">
      <dgm:prSet/>
      <dgm:spPr/>
      <dgm:t>
        <a:bodyPr/>
        <a:lstStyle/>
        <a:p>
          <a:endParaRPr lang="en-US">
            <a:solidFill>
              <a:schemeClr val="bg1"/>
            </a:solidFill>
          </a:endParaRPr>
        </a:p>
      </dgm:t>
    </dgm:pt>
    <dgm:pt modelId="{71D62E6D-058F-47A3-A31C-8E4E90013B30}" type="sibTrans" cxnId="{6E91753A-86D7-40A6-A00D-77F54BBA09D5}">
      <dgm:prSet/>
      <dgm:spPr/>
      <dgm:t>
        <a:bodyPr/>
        <a:lstStyle/>
        <a:p>
          <a:endParaRPr lang="en-US">
            <a:solidFill>
              <a:schemeClr val="bg1"/>
            </a:solidFill>
          </a:endParaRPr>
        </a:p>
      </dgm:t>
    </dgm:pt>
    <dgm:pt modelId="{D01B45DD-D263-4386-A7BD-3AD2ED0B30DB}">
      <dgm:prSet/>
      <dgm:spPr/>
      <dgm:t>
        <a:bodyPr/>
        <a:lstStyle/>
        <a:p>
          <a:r>
            <a:rPr lang="en-US" b="0" dirty="0">
              <a:solidFill>
                <a:schemeClr val="bg1"/>
              </a:solidFill>
            </a:rPr>
            <a:t>New architectures and techniques to improve performance</a:t>
          </a:r>
          <a:endParaRPr lang="en-US" dirty="0">
            <a:solidFill>
              <a:schemeClr val="bg1"/>
            </a:solidFill>
          </a:endParaRPr>
        </a:p>
      </dgm:t>
    </dgm:pt>
    <dgm:pt modelId="{19FF90F6-0DB1-4EF0-A6EB-C8A6C0A3634A}" type="parTrans" cxnId="{AAB87493-03E5-4800-947C-6C5796295792}">
      <dgm:prSet/>
      <dgm:spPr/>
      <dgm:t>
        <a:bodyPr/>
        <a:lstStyle/>
        <a:p>
          <a:endParaRPr lang="en-US">
            <a:solidFill>
              <a:schemeClr val="bg1"/>
            </a:solidFill>
          </a:endParaRPr>
        </a:p>
      </dgm:t>
    </dgm:pt>
    <dgm:pt modelId="{71356764-6C00-4D8D-B271-A6183B9F4CD8}" type="sibTrans" cxnId="{AAB87493-03E5-4800-947C-6C5796295792}">
      <dgm:prSet/>
      <dgm:spPr/>
      <dgm:t>
        <a:bodyPr/>
        <a:lstStyle/>
        <a:p>
          <a:endParaRPr lang="en-US">
            <a:solidFill>
              <a:schemeClr val="bg1"/>
            </a:solidFill>
          </a:endParaRPr>
        </a:p>
      </dgm:t>
    </dgm:pt>
    <dgm:pt modelId="{3472F067-7EB4-4964-B7B0-762D900560E3}">
      <dgm:prSet/>
      <dgm:spPr/>
      <dgm:t>
        <a:bodyPr/>
        <a:lstStyle/>
        <a:p>
          <a:r>
            <a:rPr lang="en-US" b="0" dirty="0">
              <a:solidFill>
                <a:schemeClr val="bg1"/>
              </a:solidFill>
            </a:rPr>
            <a:t>Pre-trained models</a:t>
          </a:r>
          <a:endParaRPr lang="en-US" dirty="0">
            <a:solidFill>
              <a:schemeClr val="bg1"/>
            </a:solidFill>
          </a:endParaRPr>
        </a:p>
      </dgm:t>
    </dgm:pt>
    <dgm:pt modelId="{9EF3285D-78E3-4034-A54B-BC5AAE9669B9}" type="parTrans" cxnId="{0F630B9C-9AE5-4F98-B0C6-1175F95B4F24}">
      <dgm:prSet/>
      <dgm:spPr/>
      <dgm:t>
        <a:bodyPr/>
        <a:lstStyle/>
        <a:p>
          <a:endParaRPr lang="en-US">
            <a:solidFill>
              <a:schemeClr val="bg1"/>
            </a:solidFill>
          </a:endParaRPr>
        </a:p>
      </dgm:t>
    </dgm:pt>
    <dgm:pt modelId="{70E44783-03A9-4556-9742-0BCFA3C01BD8}" type="sibTrans" cxnId="{0F630B9C-9AE5-4F98-B0C6-1175F95B4F24}">
      <dgm:prSet/>
      <dgm:spPr/>
      <dgm:t>
        <a:bodyPr/>
        <a:lstStyle/>
        <a:p>
          <a:endParaRPr lang="en-US">
            <a:solidFill>
              <a:schemeClr val="bg1"/>
            </a:solidFill>
          </a:endParaRPr>
        </a:p>
      </dgm:t>
    </dgm:pt>
    <dgm:pt modelId="{606B51C4-81DD-4E0F-8EA5-4982534453ED}">
      <dgm:prSet/>
      <dgm:spPr/>
      <dgm:t>
        <a:bodyPr/>
        <a:lstStyle/>
        <a:p>
          <a:pPr>
            <a:buFont typeface="+mj-lt"/>
            <a:buAutoNum type="arabicPeriod"/>
          </a:pPr>
          <a:r>
            <a:rPr lang="en-US" dirty="0">
              <a:solidFill>
                <a:schemeClr val="bg1"/>
              </a:solidFill>
            </a:rPr>
            <a:t>Transfer learning</a:t>
          </a:r>
        </a:p>
      </dgm:t>
    </dgm:pt>
    <dgm:pt modelId="{B0DFCA25-6112-42FB-A936-5B26DD4BF67F}" type="parTrans" cxnId="{EB1A6094-FE48-4A79-8036-8EAEAF2A7A22}">
      <dgm:prSet/>
      <dgm:spPr/>
      <dgm:t>
        <a:bodyPr/>
        <a:lstStyle/>
        <a:p>
          <a:endParaRPr lang="en-US">
            <a:solidFill>
              <a:schemeClr val="bg1"/>
            </a:solidFill>
          </a:endParaRPr>
        </a:p>
      </dgm:t>
    </dgm:pt>
    <dgm:pt modelId="{2DC4A0AE-65C2-404D-AD2B-37764771C74E}" type="sibTrans" cxnId="{EB1A6094-FE48-4A79-8036-8EAEAF2A7A22}">
      <dgm:prSet/>
      <dgm:spPr/>
      <dgm:t>
        <a:bodyPr/>
        <a:lstStyle/>
        <a:p>
          <a:endParaRPr lang="en-US">
            <a:solidFill>
              <a:schemeClr val="bg1"/>
            </a:solidFill>
          </a:endParaRPr>
        </a:p>
      </dgm:t>
    </dgm:pt>
    <dgm:pt modelId="{1A59CBEA-235D-482F-84A3-576CF0682805}">
      <dgm:prSet phldr="0"/>
      <dgm:spPr/>
      <dgm:t>
        <a:bodyPr/>
        <a:lstStyle/>
        <a:p>
          <a:endParaRPr lang="en-US" dirty="0">
            <a:solidFill>
              <a:schemeClr val="bg1"/>
            </a:solidFill>
            <a:latin typeface="Trebuchet MS"/>
          </a:endParaRPr>
        </a:p>
      </dgm:t>
    </dgm:pt>
    <dgm:pt modelId="{B902C852-2198-41B9-83AA-2CEB79A59771}" type="parTrans" cxnId="{0A2A6A2F-413A-44C1-85BC-C450ADB0FC08}">
      <dgm:prSet/>
      <dgm:spPr/>
      <dgm:t>
        <a:bodyPr/>
        <a:lstStyle/>
        <a:p>
          <a:endParaRPr lang="en-US">
            <a:solidFill>
              <a:schemeClr val="bg1"/>
            </a:solidFill>
          </a:endParaRPr>
        </a:p>
      </dgm:t>
    </dgm:pt>
    <dgm:pt modelId="{D9BF6954-F3DF-4AE8-BAD3-10901DC70D3D}" type="sibTrans" cxnId="{0A2A6A2F-413A-44C1-85BC-C450ADB0FC08}">
      <dgm:prSet/>
      <dgm:spPr/>
      <dgm:t>
        <a:bodyPr/>
        <a:lstStyle/>
        <a:p>
          <a:endParaRPr lang="en-US">
            <a:solidFill>
              <a:schemeClr val="bg1"/>
            </a:solidFill>
          </a:endParaRPr>
        </a:p>
      </dgm:t>
    </dgm:pt>
    <dgm:pt modelId="{342EB100-293C-4686-A14D-471095ACCB41}" type="pres">
      <dgm:prSet presAssocID="{9EFFA1ED-22A6-414C-B644-44B5C220B35C}" presName="outerComposite" presStyleCnt="0">
        <dgm:presLayoutVars>
          <dgm:chMax val="5"/>
          <dgm:dir/>
          <dgm:resizeHandles val="exact"/>
        </dgm:presLayoutVars>
      </dgm:prSet>
      <dgm:spPr/>
    </dgm:pt>
    <dgm:pt modelId="{A88AE1B6-3610-4885-B64D-8233408018A5}" type="pres">
      <dgm:prSet presAssocID="{9EFFA1ED-22A6-414C-B644-44B5C220B35C}" presName="dummyMaxCanvas" presStyleCnt="0">
        <dgm:presLayoutVars/>
      </dgm:prSet>
      <dgm:spPr/>
    </dgm:pt>
    <dgm:pt modelId="{539156EE-2D06-4127-87A5-3C6C53BF032D}" type="pres">
      <dgm:prSet presAssocID="{9EFFA1ED-22A6-414C-B644-44B5C220B35C}" presName="FiveNodes_1" presStyleLbl="node1" presStyleIdx="0" presStyleCnt="5" custLinFactNeighborX="-87">
        <dgm:presLayoutVars>
          <dgm:bulletEnabled val="1"/>
        </dgm:presLayoutVars>
      </dgm:prSet>
      <dgm:spPr/>
    </dgm:pt>
    <dgm:pt modelId="{1CCADE89-97AD-42FE-9557-6AA719AFD7AA}" type="pres">
      <dgm:prSet presAssocID="{9EFFA1ED-22A6-414C-B644-44B5C220B35C}" presName="FiveNodes_2" presStyleLbl="node1" presStyleIdx="1" presStyleCnt="5">
        <dgm:presLayoutVars>
          <dgm:bulletEnabled val="1"/>
        </dgm:presLayoutVars>
      </dgm:prSet>
      <dgm:spPr/>
    </dgm:pt>
    <dgm:pt modelId="{A6D96D8A-637A-460D-9EC4-0FAC79893410}" type="pres">
      <dgm:prSet presAssocID="{9EFFA1ED-22A6-414C-B644-44B5C220B35C}" presName="FiveNodes_3" presStyleLbl="node1" presStyleIdx="2" presStyleCnt="5">
        <dgm:presLayoutVars>
          <dgm:bulletEnabled val="1"/>
        </dgm:presLayoutVars>
      </dgm:prSet>
      <dgm:spPr/>
    </dgm:pt>
    <dgm:pt modelId="{FC765D7E-59C4-475E-B4DE-A43CB1FA8710}" type="pres">
      <dgm:prSet presAssocID="{9EFFA1ED-22A6-414C-B644-44B5C220B35C}" presName="FiveNodes_4" presStyleLbl="node1" presStyleIdx="3" presStyleCnt="5">
        <dgm:presLayoutVars>
          <dgm:bulletEnabled val="1"/>
        </dgm:presLayoutVars>
      </dgm:prSet>
      <dgm:spPr/>
    </dgm:pt>
    <dgm:pt modelId="{5200E7C9-BD27-4281-83F3-1F951F73BBB7}" type="pres">
      <dgm:prSet presAssocID="{9EFFA1ED-22A6-414C-B644-44B5C220B35C}" presName="FiveNodes_5" presStyleLbl="node1" presStyleIdx="4" presStyleCnt="5">
        <dgm:presLayoutVars>
          <dgm:bulletEnabled val="1"/>
        </dgm:presLayoutVars>
      </dgm:prSet>
      <dgm:spPr/>
    </dgm:pt>
    <dgm:pt modelId="{71522FE5-5BF1-4C9B-ABAB-36AACEB85391}" type="pres">
      <dgm:prSet presAssocID="{9EFFA1ED-22A6-414C-B644-44B5C220B35C}" presName="FiveConn_1-2" presStyleLbl="fgAccFollowNode1" presStyleIdx="0" presStyleCnt="4">
        <dgm:presLayoutVars>
          <dgm:bulletEnabled val="1"/>
        </dgm:presLayoutVars>
      </dgm:prSet>
      <dgm:spPr/>
    </dgm:pt>
    <dgm:pt modelId="{5EA6D199-E573-43BF-BDF0-E0CA6B38C520}" type="pres">
      <dgm:prSet presAssocID="{9EFFA1ED-22A6-414C-B644-44B5C220B35C}" presName="FiveConn_2-3" presStyleLbl="fgAccFollowNode1" presStyleIdx="1" presStyleCnt="4">
        <dgm:presLayoutVars>
          <dgm:bulletEnabled val="1"/>
        </dgm:presLayoutVars>
      </dgm:prSet>
      <dgm:spPr/>
    </dgm:pt>
    <dgm:pt modelId="{2CEF7170-21FD-41AA-8771-590E38C2BE8E}" type="pres">
      <dgm:prSet presAssocID="{9EFFA1ED-22A6-414C-B644-44B5C220B35C}" presName="FiveConn_3-4" presStyleLbl="fgAccFollowNode1" presStyleIdx="2" presStyleCnt="4">
        <dgm:presLayoutVars>
          <dgm:bulletEnabled val="1"/>
        </dgm:presLayoutVars>
      </dgm:prSet>
      <dgm:spPr/>
    </dgm:pt>
    <dgm:pt modelId="{1051A305-7713-4094-8381-990CE5EFE86B}" type="pres">
      <dgm:prSet presAssocID="{9EFFA1ED-22A6-414C-B644-44B5C220B35C}" presName="FiveConn_4-5" presStyleLbl="fgAccFollowNode1" presStyleIdx="3" presStyleCnt="4">
        <dgm:presLayoutVars>
          <dgm:bulletEnabled val="1"/>
        </dgm:presLayoutVars>
      </dgm:prSet>
      <dgm:spPr/>
    </dgm:pt>
    <dgm:pt modelId="{C679E4E3-52A4-4A1B-8031-C570933E755D}" type="pres">
      <dgm:prSet presAssocID="{9EFFA1ED-22A6-414C-B644-44B5C220B35C}" presName="FiveNodes_1_text" presStyleLbl="node1" presStyleIdx="4" presStyleCnt="5">
        <dgm:presLayoutVars>
          <dgm:bulletEnabled val="1"/>
        </dgm:presLayoutVars>
      </dgm:prSet>
      <dgm:spPr/>
    </dgm:pt>
    <dgm:pt modelId="{09802186-6649-4199-9CA8-52C4D7426F6A}" type="pres">
      <dgm:prSet presAssocID="{9EFFA1ED-22A6-414C-B644-44B5C220B35C}" presName="FiveNodes_2_text" presStyleLbl="node1" presStyleIdx="4" presStyleCnt="5">
        <dgm:presLayoutVars>
          <dgm:bulletEnabled val="1"/>
        </dgm:presLayoutVars>
      </dgm:prSet>
      <dgm:spPr/>
    </dgm:pt>
    <dgm:pt modelId="{7D86683E-23B4-4EFD-B644-A64ED93CB56F}" type="pres">
      <dgm:prSet presAssocID="{9EFFA1ED-22A6-414C-B644-44B5C220B35C}" presName="FiveNodes_3_text" presStyleLbl="node1" presStyleIdx="4" presStyleCnt="5">
        <dgm:presLayoutVars>
          <dgm:bulletEnabled val="1"/>
        </dgm:presLayoutVars>
      </dgm:prSet>
      <dgm:spPr/>
    </dgm:pt>
    <dgm:pt modelId="{BE775E68-2106-40BA-A533-F4DADC3B0E1D}" type="pres">
      <dgm:prSet presAssocID="{9EFFA1ED-22A6-414C-B644-44B5C220B35C}" presName="FiveNodes_4_text" presStyleLbl="node1" presStyleIdx="4" presStyleCnt="5">
        <dgm:presLayoutVars>
          <dgm:bulletEnabled val="1"/>
        </dgm:presLayoutVars>
      </dgm:prSet>
      <dgm:spPr/>
    </dgm:pt>
    <dgm:pt modelId="{38E5EA84-18AE-483F-89FB-9D8D4E88AD5A}" type="pres">
      <dgm:prSet presAssocID="{9EFFA1ED-22A6-414C-B644-44B5C220B35C}" presName="FiveNodes_5_text" presStyleLbl="node1" presStyleIdx="4" presStyleCnt="5">
        <dgm:presLayoutVars>
          <dgm:bulletEnabled val="1"/>
        </dgm:presLayoutVars>
      </dgm:prSet>
      <dgm:spPr/>
    </dgm:pt>
  </dgm:ptLst>
  <dgm:cxnLst>
    <dgm:cxn modelId="{47F2AD0B-E3E6-4E92-B457-1F60359430DE}" type="presOf" srcId="{3472F067-7EB4-4964-B7B0-762D900560E3}" destId="{BE775E68-2106-40BA-A533-F4DADC3B0E1D}" srcOrd="1" destOrd="0" presId="urn:microsoft.com/office/officeart/2005/8/layout/vProcess5"/>
    <dgm:cxn modelId="{FEC2842D-580B-4C2E-AE14-D0C61BC15C8B}" type="presOf" srcId="{71356764-6C00-4D8D-B271-A6183B9F4CD8}" destId="{2CEF7170-21FD-41AA-8771-590E38C2BE8E}" srcOrd="0" destOrd="0" presId="urn:microsoft.com/office/officeart/2005/8/layout/vProcess5"/>
    <dgm:cxn modelId="{0A2A6A2F-413A-44C1-85BC-C450ADB0FC08}" srcId="{9EFFA1ED-22A6-414C-B644-44B5C220B35C}" destId="{1A59CBEA-235D-482F-84A3-576CF0682805}" srcOrd="5" destOrd="0" parTransId="{B902C852-2198-41B9-83AA-2CEB79A59771}" sibTransId="{D9BF6954-F3DF-4AE8-BAD3-10901DC70D3D}"/>
    <dgm:cxn modelId="{C80E2532-8315-4537-8873-1A590A10694C}" type="presOf" srcId="{D01B45DD-D263-4386-A7BD-3AD2ED0B30DB}" destId="{A6D96D8A-637A-460D-9EC4-0FAC79893410}" srcOrd="0" destOrd="0" presId="urn:microsoft.com/office/officeart/2005/8/layout/vProcess5"/>
    <dgm:cxn modelId="{6E91753A-86D7-40A6-A00D-77F54BBA09D5}" srcId="{9EFFA1ED-22A6-414C-B644-44B5C220B35C}" destId="{FD30442D-57D8-462E-85AE-37146CE3ADE1}" srcOrd="1" destOrd="0" parTransId="{E75FD5F8-0263-4102-9AD7-4472E8EDA3F1}" sibTransId="{71D62E6D-058F-47A3-A31C-8E4E90013B30}"/>
    <dgm:cxn modelId="{CE66B63F-5618-4C90-885B-785C87DC6DBA}" type="presOf" srcId="{3472F067-7EB4-4964-B7B0-762D900560E3}" destId="{FC765D7E-59C4-475E-B4DE-A43CB1FA8710}" srcOrd="0" destOrd="0" presId="urn:microsoft.com/office/officeart/2005/8/layout/vProcess5"/>
    <dgm:cxn modelId="{044E405D-70AA-41F1-826B-E6302DC8B6C2}" type="presOf" srcId="{70E44783-03A9-4556-9742-0BCFA3C01BD8}" destId="{1051A305-7713-4094-8381-990CE5EFE86B}" srcOrd="0" destOrd="0" presId="urn:microsoft.com/office/officeart/2005/8/layout/vProcess5"/>
    <dgm:cxn modelId="{F9E60743-E93A-4C6F-83E7-90C5DB0FB438}" type="presOf" srcId="{9EFFA1ED-22A6-414C-B644-44B5C220B35C}" destId="{342EB100-293C-4686-A14D-471095ACCB41}" srcOrd="0" destOrd="0" presId="urn:microsoft.com/office/officeart/2005/8/layout/vProcess5"/>
    <dgm:cxn modelId="{DEEA3044-2A60-4749-9C7B-8D6BFB4AEEE7}" type="presOf" srcId="{FD30442D-57D8-462E-85AE-37146CE3ADE1}" destId="{1CCADE89-97AD-42FE-9557-6AA719AFD7AA}" srcOrd="0" destOrd="0" presId="urn:microsoft.com/office/officeart/2005/8/layout/vProcess5"/>
    <dgm:cxn modelId="{A3C6CB58-4D3F-493F-AD3A-21EC3FF39FC2}" srcId="{9EFFA1ED-22A6-414C-B644-44B5C220B35C}" destId="{95D3BA2B-D6B3-45BC-ADF4-022C3D1280BF}" srcOrd="0" destOrd="0" parTransId="{B9458429-BE32-4EB3-9605-629494753C13}" sibTransId="{A904BB4C-7046-4625-9705-34F009D8D26D}"/>
    <dgm:cxn modelId="{7587408A-E83A-45B6-BBDA-0605F7CFD70C}" type="presOf" srcId="{606B51C4-81DD-4E0F-8EA5-4982534453ED}" destId="{38E5EA84-18AE-483F-89FB-9D8D4E88AD5A}" srcOrd="1" destOrd="0" presId="urn:microsoft.com/office/officeart/2005/8/layout/vProcess5"/>
    <dgm:cxn modelId="{AAB87493-03E5-4800-947C-6C5796295792}" srcId="{9EFFA1ED-22A6-414C-B644-44B5C220B35C}" destId="{D01B45DD-D263-4386-A7BD-3AD2ED0B30DB}" srcOrd="2" destOrd="0" parTransId="{19FF90F6-0DB1-4EF0-A6EB-C8A6C0A3634A}" sibTransId="{71356764-6C00-4D8D-B271-A6183B9F4CD8}"/>
    <dgm:cxn modelId="{EB1A6094-FE48-4A79-8036-8EAEAF2A7A22}" srcId="{9EFFA1ED-22A6-414C-B644-44B5C220B35C}" destId="{606B51C4-81DD-4E0F-8EA5-4982534453ED}" srcOrd="4" destOrd="0" parTransId="{B0DFCA25-6112-42FB-A936-5B26DD4BF67F}" sibTransId="{2DC4A0AE-65C2-404D-AD2B-37764771C74E}"/>
    <dgm:cxn modelId="{0F630B9C-9AE5-4F98-B0C6-1175F95B4F24}" srcId="{9EFFA1ED-22A6-414C-B644-44B5C220B35C}" destId="{3472F067-7EB4-4964-B7B0-762D900560E3}" srcOrd="3" destOrd="0" parTransId="{9EF3285D-78E3-4034-A54B-BC5AAE9669B9}" sibTransId="{70E44783-03A9-4556-9742-0BCFA3C01BD8}"/>
    <dgm:cxn modelId="{AC9C76A6-560E-4C05-A7FF-2F2B58BEA61D}" type="presOf" srcId="{A904BB4C-7046-4625-9705-34F009D8D26D}" destId="{71522FE5-5BF1-4C9B-ABAB-36AACEB85391}" srcOrd="0" destOrd="0" presId="urn:microsoft.com/office/officeart/2005/8/layout/vProcess5"/>
    <dgm:cxn modelId="{8AE316AB-BE10-4D98-9DE0-301E81472C95}" type="presOf" srcId="{D01B45DD-D263-4386-A7BD-3AD2ED0B30DB}" destId="{7D86683E-23B4-4EFD-B644-A64ED93CB56F}" srcOrd="1" destOrd="0" presId="urn:microsoft.com/office/officeart/2005/8/layout/vProcess5"/>
    <dgm:cxn modelId="{CBF1AABA-8533-4AAE-B004-2475F6A7F8E7}" type="presOf" srcId="{606B51C4-81DD-4E0F-8EA5-4982534453ED}" destId="{5200E7C9-BD27-4281-83F3-1F951F73BBB7}" srcOrd="0" destOrd="0" presId="urn:microsoft.com/office/officeart/2005/8/layout/vProcess5"/>
    <dgm:cxn modelId="{F7B61ECB-CB3A-4A5E-970D-2CE32B9670B5}" type="presOf" srcId="{FD30442D-57D8-462E-85AE-37146CE3ADE1}" destId="{09802186-6649-4199-9CA8-52C4D7426F6A}" srcOrd="1" destOrd="0" presId="urn:microsoft.com/office/officeart/2005/8/layout/vProcess5"/>
    <dgm:cxn modelId="{358580CB-28B7-4931-9FF2-6BE7D05962B0}" type="presOf" srcId="{95D3BA2B-D6B3-45BC-ADF4-022C3D1280BF}" destId="{539156EE-2D06-4127-87A5-3C6C53BF032D}" srcOrd="0" destOrd="0" presId="urn:microsoft.com/office/officeart/2005/8/layout/vProcess5"/>
    <dgm:cxn modelId="{F2F727D3-2592-435B-A98D-33477259B368}" type="presOf" srcId="{71D62E6D-058F-47A3-A31C-8E4E90013B30}" destId="{5EA6D199-E573-43BF-BDF0-E0CA6B38C520}" srcOrd="0" destOrd="0" presId="urn:microsoft.com/office/officeart/2005/8/layout/vProcess5"/>
    <dgm:cxn modelId="{0C0251F2-AF06-4BD6-9372-F31C184E022B}" type="presOf" srcId="{95D3BA2B-D6B3-45BC-ADF4-022C3D1280BF}" destId="{C679E4E3-52A4-4A1B-8031-C570933E755D}" srcOrd="1" destOrd="0" presId="urn:microsoft.com/office/officeart/2005/8/layout/vProcess5"/>
    <dgm:cxn modelId="{32D3140E-6F35-4056-AFFC-45D535F7ED0C}" type="presParOf" srcId="{342EB100-293C-4686-A14D-471095ACCB41}" destId="{A88AE1B6-3610-4885-B64D-8233408018A5}" srcOrd="0" destOrd="0" presId="urn:microsoft.com/office/officeart/2005/8/layout/vProcess5"/>
    <dgm:cxn modelId="{A9716C2D-CF5F-4F11-8E63-656D55610576}" type="presParOf" srcId="{342EB100-293C-4686-A14D-471095ACCB41}" destId="{539156EE-2D06-4127-87A5-3C6C53BF032D}" srcOrd="1" destOrd="0" presId="urn:microsoft.com/office/officeart/2005/8/layout/vProcess5"/>
    <dgm:cxn modelId="{B1A917FE-3DFA-4B12-9ABC-D4FC0D0260B3}" type="presParOf" srcId="{342EB100-293C-4686-A14D-471095ACCB41}" destId="{1CCADE89-97AD-42FE-9557-6AA719AFD7AA}" srcOrd="2" destOrd="0" presId="urn:microsoft.com/office/officeart/2005/8/layout/vProcess5"/>
    <dgm:cxn modelId="{893125D0-895C-4F3F-93D3-93071CA783DA}" type="presParOf" srcId="{342EB100-293C-4686-A14D-471095ACCB41}" destId="{A6D96D8A-637A-460D-9EC4-0FAC79893410}" srcOrd="3" destOrd="0" presId="urn:microsoft.com/office/officeart/2005/8/layout/vProcess5"/>
    <dgm:cxn modelId="{CA092DD6-7544-4673-A732-6D16667782A8}" type="presParOf" srcId="{342EB100-293C-4686-A14D-471095ACCB41}" destId="{FC765D7E-59C4-475E-B4DE-A43CB1FA8710}" srcOrd="4" destOrd="0" presId="urn:microsoft.com/office/officeart/2005/8/layout/vProcess5"/>
    <dgm:cxn modelId="{70BF5E65-678F-4E6B-BE1B-33579F625E41}" type="presParOf" srcId="{342EB100-293C-4686-A14D-471095ACCB41}" destId="{5200E7C9-BD27-4281-83F3-1F951F73BBB7}" srcOrd="5" destOrd="0" presId="urn:microsoft.com/office/officeart/2005/8/layout/vProcess5"/>
    <dgm:cxn modelId="{71E52741-615B-4E0D-B663-4BAC804A200F}" type="presParOf" srcId="{342EB100-293C-4686-A14D-471095ACCB41}" destId="{71522FE5-5BF1-4C9B-ABAB-36AACEB85391}" srcOrd="6" destOrd="0" presId="urn:microsoft.com/office/officeart/2005/8/layout/vProcess5"/>
    <dgm:cxn modelId="{8751B58A-9225-4483-B571-154B88D455A6}" type="presParOf" srcId="{342EB100-293C-4686-A14D-471095ACCB41}" destId="{5EA6D199-E573-43BF-BDF0-E0CA6B38C520}" srcOrd="7" destOrd="0" presId="urn:microsoft.com/office/officeart/2005/8/layout/vProcess5"/>
    <dgm:cxn modelId="{28F80228-2447-4CEA-8BE7-3F11C4BE9449}" type="presParOf" srcId="{342EB100-293C-4686-A14D-471095ACCB41}" destId="{2CEF7170-21FD-41AA-8771-590E38C2BE8E}" srcOrd="8" destOrd="0" presId="urn:microsoft.com/office/officeart/2005/8/layout/vProcess5"/>
    <dgm:cxn modelId="{1E6C9C53-1602-46BF-B940-B4E77A76C26F}" type="presParOf" srcId="{342EB100-293C-4686-A14D-471095ACCB41}" destId="{1051A305-7713-4094-8381-990CE5EFE86B}" srcOrd="9" destOrd="0" presId="urn:microsoft.com/office/officeart/2005/8/layout/vProcess5"/>
    <dgm:cxn modelId="{F9BD260F-14EE-400F-ADC1-B08405A6C52B}" type="presParOf" srcId="{342EB100-293C-4686-A14D-471095ACCB41}" destId="{C679E4E3-52A4-4A1B-8031-C570933E755D}" srcOrd="10" destOrd="0" presId="urn:microsoft.com/office/officeart/2005/8/layout/vProcess5"/>
    <dgm:cxn modelId="{CD94ECF5-F89B-4A7B-9580-76F0A7157228}" type="presParOf" srcId="{342EB100-293C-4686-A14D-471095ACCB41}" destId="{09802186-6649-4199-9CA8-52C4D7426F6A}" srcOrd="11" destOrd="0" presId="urn:microsoft.com/office/officeart/2005/8/layout/vProcess5"/>
    <dgm:cxn modelId="{474467AF-CC08-427E-9CB6-2F7099C9B9E5}" type="presParOf" srcId="{342EB100-293C-4686-A14D-471095ACCB41}" destId="{7D86683E-23B4-4EFD-B644-A64ED93CB56F}" srcOrd="12" destOrd="0" presId="urn:microsoft.com/office/officeart/2005/8/layout/vProcess5"/>
    <dgm:cxn modelId="{04C5B326-F541-41B0-BC84-BF4941EBA19C}" type="presParOf" srcId="{342EB100-293C-4686-A14D-471095ACCB41}" destId="{BE775E68-2106-40BA-A533-F4DADC3B0E1D}" srcOrd="13" destOrd="0" presId="urn:microsoft.com/office/officeart/2005/8/layout/vProcess5"/>
    <dgm:cxn modelId="{8E347851-8C63-4CA6-9244-C8B067576194}" type="presParOf" srcId="{342EB100-293C-4686-A14D-471095ACCB41}" destId="{38E5EA84-18AE-483F-89FB-9D8D4E88AD5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C86F83-3E57-41B8-AF8B-A07B2A364DE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6D4199E-374D-45C4-9F73-148C485B7BBE}">
      <dgm:prSet/>
      <dgm:spPr/>
      <dgm:t>
        <a:bodyPr/>
        <a:lstStyle/>
        <a:p>
          <a:pPr>
            <a:lnSpc>
              <a:spcPct val="100000"/>
            </a:lnSpc>
          </a:pPr>
          <a:r>
            <a:rPr lang="en-US" dirty="0">
              <a:solidFill>
                <a:schemeClr val="accent2">
                  <a:lumMod val="75000"/>
                </a:schemeClr>
              </a:solidFill>
            </a:rPr>
            <a:t>GPU powered cloud server</a:t>
          </a:r>
        </a:p>
      </dgm:t>
    </dgm:pt>
    <dgm:pt modelId="{AD1BB348-76F8-4E5E-96AD-BEEA9C950330}" type="parTrans" cxnId="{B8AA78D9-F39F-45AE-9F28-D8C046F465E7}">
      <dgm:prSet/>
      <dgm:spPr/>
      <dgm:t>
        <a:bodyPr/>
        <a:lstStyle/>
        <a:p>
          <a:endParaRPr lang="en-US"/>
        </a:p>
      </dgm:t>
    </dgm:pt>
    <dgm:pt modelId="{B2D6BB61-4CE1-430A-B3F7-28F9492370B2}" type="sibTrans" cxnId="{B8AA78D9-F39F-45AE-9F28-D8C046F465E7}">
      <dgm:prSet/>
      <dgm:spPr/>
      <dgm:t>
        <a:bodyPr/>
        <a:lstStyle/>
        <a:p>
          <a:endParaRPr lang="en-US"/>
        </a:p>
      </dgm:t>
    </dgm:pt>
    <dgm:pt modelId="{6ADC710D-1FD9-441E-910A-BC5981DF94BB}">
      <dgm:prSet/>
      <dgm:spPr/>
      <dgm:t>
        <a:bodyPr/>
        <a:lstStyle/>
        <a:p>
          <a:pPr>
            <a:lnSpc>
              <a:spcPct val="100000"/>
            </a:lnSpc>
          </a:pPr>
          <a:r>
            <a:rPr lang="en-US" dirty="0" err="1">
              <a:solidFill>
                <a:schemeClr val="accent2">
                  <a:lumMod val="75000"/>
                </a:schemeClr>
              </a:solidFill>
            </a:rPr>
            <a:t>JupyterLab</a:t>
          </a:r>
          <a:r>
            <a:rPr lang="en-US" dirty="0">
              <a:solidFill>
                <a:schemeClr val="accent2">
                  <a:lumMod val="75000"/>
                </a:schemeClr>
              </a:solidFill>
            </a:rPr>
            <a:t> platform</a:t>
          </a:r>
        </a:p>
      </dgm:t>
    </dgm:pt>
    <dgm:pt modelId="{B07B776D-2477-4FCF-8D5B-C39B0D7FA6F7}" type="parTrans" cxnId="{34CE4CAB-F29F-480A-B167-0A5A856C35A9}">
      <dgm:prSet/>
      <dgm:spPr/>
      <dgm:t>
        <a:bodyPr/>
        <a:lstStyle/>
        <a:p>
          <a:endParaRPr lang="en-US"/>
        </a:p>
      </dgm:t>
    </dgm:pt>
    <dgm:pt modelId="{364FBC03-FC99-4AB4-A62A-8E81C46EEF5D}" type="sibTrans" cxnId="{34CE4CAB-F29F-480A-B167-0A5A856C35A9}">
      <dgm:prSet/>
      <dgm:spPr/>
      <dgm:t>
        <a:bodyPr/>
        <a:lstStyle/>
        <a:p>
          <a:endParaRPr lang="en-US"/>
        </a:p>
      </dgm:t>
    </dgm:pt>
    <dgm:pt modelId="{26CF6DA4-B4A8-4844-BAC7-04CF5BB63701}">
      <dgm:prSet/>
      <dgm:spPr/>
      <dgm:t>
        <a:bodyPr/>
        <a:lstStyle/>
        <a:p>
          <a:pPr>
            <a:lnSpc>
              <a:spcPct val="100000"/>
            </a:lnSpc>
          </a:pPr>
          <a:r>
            <a:rPr lang="en-US" dirty="0" err="1">
              <a:solidFill>
                <a:schemeClr val="accent2">
                  <a:lumMod val="75000"/>
                </a:schemeClr>
              </a:solidFill>
            </a:rPr>
            <a:t>Jupyter</a:t>
          </a:r>
          <a:r>
            <a:rPr lang="en-US" dirty="0">
              <a:solidFill>
                <a:schemeClr val="accent2">
                  <a:lumMod val="75000"/>
                </a:schemeClr>
              </a:solidFill>
            </a:rPr>
            <a:t> notebooks for interactive coding</a:t>
          </a:r>
        </a:p>
      </dgm:t>
    </dgm:pt>
    <dgm:pt modelId="{77DB2952-5065-454D-9595-56CCC1E705C8}" type="parTrans" cxnId="{7070C5C7-1F59-42F2-B10D-5A55797F4334}">
      <dgm:prSet/>
      <dgm:spPr/>
      <dgm:t>
        <a:bodyPr/>
        <a:lstStyle/>
        <a:p>
          <a:endParaRPr lang="en-US"/>
        </a:p>
      </dgm:t>
    </dgm:pt>
    <dgm:pt modelId="{35507A0D-53B5-47CB-8CD6-51117C23CDB0}" type="sibTrans" cxnId="{7070C5C7-1F59-42F2-B10D-5A55797F4334}">
      <dgm:prSet/>
      <dgm:spPr/>
      <dgm:t>
        <a:bodyPr/>
        <a:lstStyle/>
        <a:p>
          <a:endParaRPr lang="en-US"/>
        </a:p>
      </dgm:t>
    </dgm:pt>
    <dgm:pt modelId="{9E21CCCD-3FFD-4897-BBF0-B8BCE926695D}" type="pres">
      <dgm:prSet presAssocID="{C5C86F83-3E57-41B8-AF8B-A07B2A364DE9}" presName="root" presStyleCnt="0">
        <dgm:presLayoutVars>
          <dgm:dir/>
          <dgm:resizeHandles val="exact"/>
        </dgm:presLayoutVars>
      </dgm:prSet>
      <dgm:spPr/>
    </dgm:pt>
    <dgm:pt modelId="{199563B2-66C1-4EF1-B06E-4714D63112FD}" type="pres">
      <dgm:prSet presAssocID="{66D4199E-374D-45C4-9F73-148C485B7BBE}" presName="compNode" presStyleCnt="0"/>
      <dgm:spPr/>
    </dgm:pt>
    <dgm:pt modelId="{0406D1E4-B436-4B96-873D-FE4AB9071561}" type="pres">
      <dgm:prSet presAssocID="{66D4199E-374D-45C4-9F73-148C485B7BBE}" presName="bgRect" presStyleLbl="bgShp" presStyleIdx="0" presStyleCnt="3"/>
      <dgm:spPr/>
    </dgm:pt>
    <dgm:pt modelId="{E99DDE7A-283A-4B36-B4FD-3B7D1A7F505A}" type="pres">
      <dgm:prSet presAssocID="{66D4199E-374D-45C4-9F73-148C485B7B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2BC332E5-D066-4D92-BFB0-88CDCEC39E3C}" type="pres">
      <dgm:prSet presAssocID="{66D4199E-374D-45C4-9F73-148C485B7BBE}" presName="spaceRect" presStyleCnt="0"/>
      <dgm:spPr/>
    </dgm:pt>
    <dgm:pt modelId="{2347421C-EE90-4D65-8F31-54D51C1F6781}" type="pres">
      <dgm:prSet presAssocID="{66D4199E-374D-45C4-9F73-148C485B7BBE}" presName="parTx" presStyleLbl="revTx" presStyleIdx="0" presStyleCnt="3">
        <dgm:presLayoutVars>
          <dgm:chMax val="0"/>
          <dgm:chPref val="0"/>
        </dgm:presLayoutVars>
      </dgm:prSet>
      <dgm:spPr/>
    </dgm:pt>
    <dgm:pt modelId="{23D9988D-6B01-4344-BE17-098D1762C0F3}" type="pres">
      <dgm:prSet presAssocID="{B2D6BB61-4CE1-430A-B3F7-28F9492370B2}" presName="sibTrans" presStyleCnt="0"/>
      <dgm:spPr/>
    </dgm:pt>
    <dgm:pt modelId="{A02F45E5-88DC-431D-BF21-22FE25B74A89}" type="pres">
      <dgm:prSet presAssocID="{6ADC710D-1FD9-441E-910A-BC5981DF94BB}" presName="compNode" presStyleCnt="0"/>
      <dgm:spPr/>
    </dgm:pt>
    <dgm:pt modelId="{CB8BD7E1-F75A-4BFE-B6CB-7E3262F569BF}" type="pres">
      <dgm:prSet presAssocID="{6ADC710D-1FD9-441E-910A-BC5981DF94BB}" presName="bgRect" presStyleLbl="bgShp" presStyleIdx="1" presStyleCnt="3"/>
      <dgm:spPr/>
    </dgm:pt>
    <dgm:pt modelId="{B4D88791-1C99-4E36-8185-559684766344}" type="pres">
      <dgm:prSet presAssocID="{6ADC710D-1FD9-441E-910A-BC5981DF94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aptop"/>
        </a:ext>
      </dgm:extLst>
    </dgm:pt>
    <dgm:pt modelId="{10400A65-507C-4382-BF93-FDFCB02D6344}" type="pres">
      <dgm:prSet presAssocID="{6ADC710D-1FD9-441E-910A-BC5981DF94BB}" presName="spaceRect" presStyleCnt="0"/>
      <dgm:spPr/>
    </dgm:pt>
    <dgm:pt modelId="{DC73B523-31B2-4F6A-B15C-7A82BA8F7622}" type="pres">
      <dgm:prSet presAssocID="{6ADC710D-1FD9-441E-910A-BC5981DF94BB}" presName="parTx" presStyleLbl="revTx" presStyleIdx="1" presStyleCnt="3">
        <dgm:presLayoutVars>
          <dgm:chMax val="0"/>
          <dgm:chPref val="0"/>
        </dgm:presLayoutVars>
      </dgm:prSet>
      <dgm:spPr/>
    </dgm:pt>
    <dgm:pt modelId="{C9789703-F27B-4F41-9275-3E0CB9993592}" type="pres">
      <dgm:prSet presAssocID="{364FBC03-FC99-4AB4-A62A-8E81C46EEF5D}" presName="sibTrans" presStyleCnt="0"/>
      <dgm:spPr/>
    </dgm:pt>
    <dgm:pt modelId="{F253F9C6-367C-4290-9941-762825A0C8BB}" type="pres">
      <dgm:prSet presAssocID="{26CF6DA4-B4A8-4844-BAC7-04CF5BB63701}" presName="compNode" presStyleCnt="0"/>
      <dgm:spPr/>
    </dgm:pt>
    <dgm:pt modelId="{B0512196-E812-4FF3-976E-C3174A3ECFCE}" type="pres">
      <dgm:prSet presAssocID="{26CF6DA4-B4A8-4844-BAC7-04CF5BB63701}" presName="bgRect" presStyleLbl="bgShp" presStyleIdx="2" presStyleCnt="3"/>
      <dgm:spPr/>
    </dgm:pt>
    <dgm:pt modelId="{C69E0816-AE2C-4BF9-ACE3-6680FA4F7452}" type="pres">
      <dgm:prSet presAssocID="{26CF6DA4-B4A8-4844-BAC7-04CF5BB63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nake"/>
        </a:ext>
      </dgm:extLst>
    </dgm:pt>
    <dgm:pt modelId="{B09C2910-F65D-448B-A8AE-5E7FF29702C0}" type="pres">
      <dgm:prSet presAssocID="{26CF6DA4-B4A8-4844-BAC7-04CF5BB63701}" presName="spaceRect" presStyleCnt="0"/>
      <dgm:spPr/>
    </dgm:pt>
    <dgm:pt modelId="{78507FC2-A7BC-4678-B1E9-5E4734962E98}" type="pres">
      <dgm:prSet presAssocID="{26CF6DA4-B4A8-4844-BAC7-04CF5BB63701}" presName="parTx" presStyleLbl="revTx" presStyleIdx="2" presStyleCnt="3">
        <dgm:presLayoutVars>
          <dgm:chMax val="0"/>
          <dgm:chPref val="0"/>
        </dgm:presLayoutVars>
      </dgm:prSet>
      <dgm:spPr/>
    </dgm:pt>
  </dgm:ptLst>
  <dgm:cxnLst>
    <dgm:cxn modelId="{8F58A40A-FF6E-45B2-A9CD-928E001D3F07}" type="presOf" srcId="{66D4199E-374D-45C4-9F73-148C485B7BBE}" destId="{2347421C-EE90-4D65-8F31-54D51C1F6781}" srcOrd="0" destOrd="0" presId="urn:microsoft.com/office/officeart/2018/2/layout/IconVerticalSolidList"/>
    <dgm:cxn modelId="{467C3011-27CA-4798-ABEF-991DA1648F93}" type="presOf" srcId="{6ADC710D-1FD9-441E-910A-BC5981DF94BB}" destId="{DC73B523-31B2-4F6A-B15C-7A82BA8F7622}" srcOrd="0" destOrd="0" presId="urn:microsoft.com/office/officeart/2018/2/layout/IconVerticalSolidList"/>
    <dgm:cxn modelId="{6D4D9B36-0B13-4B90-9850-AFCB841CEABC}" type="presOf" srcId="{C5C86F83-3E57-41B8-AF8B-A07B2A364DE9}" destId="{9E21CCCD-3FFD-4897-BBF0-B8BCE926695D}" srcOrd="0" destOrd="0" presId="urn:microsoft.com/office/officeart/2018/2/layout/IconVerticalSolidList"/>
    <dgm:cxn modelId="{EF7E656E-3216-4ED9-970B-DEEA0B20F351}" type="presOf" srcId="{26CF6DA4-B4A8-4844-BAC7-04CF5BB63701}" destId="{78507FC2-A7BC-4678-B1E9-5E4734962E98}" srcOrd="0" destOrd="0" presId="urn:microsoft.com/office/officeart/2018/2/layout/IconVerticalSolidList"/>
    <dgm:cxn modelId="{34CE4CAB-F29F-480A-B167-0A5A856C35A9}" srcId="{C5C86F83-3E57-41B8-AF8B-A07B2A364DE9}" destId="{6ADC710D-1FD9-441E-910A-BC5981DF94BB}" srcOrd="1" destOrd="0" parTransId="{B07B776D-2477-4FCF-8D5B-C39B0D7FA6F7}" sibTransId="{364FBC03-FC99-4AB4-A62A-8E81C46EEF5D}"/>
    <dgm:cxn modelId="{7070C5C7-1F59-42F2-B10D-5A55797F4334}" srcId="{C5C86F83-3E57-41B8-AF8B-A07B2A364DE9}" destId="{26CF6DA4-B4A8-4844-BAC7-04CF5BB63701}" srcOrd="2" destOrd="0" parTransId="{77DB2952-5065-454D-9595-56CCC1E705C8}" sibTransId="{35507A0D-53B5-47CB-8CD6-51117C23CDB0}"/>
    <dgm:cxn modelId="{B8AA78D9-F39F-45AE-9F28-D8C046F465E7}" srcId="{C5C86F83-3E57-41B8-AF8B-A07B2A364DE9}" destId="{66D4199E-374D-45C4-9F73-148C485B7BBE}" srcOrd="0" destOrd="0" parTransId="{AD1BB348-76F8-4E5E-96AD-BEEA9C950330}" sibTransId="{B2D6BB61-4CE1-430A-B3F7-28F9492370B2}"/>
    <dgm:cxn modelId="{C45C04C8-935F-4F7F-A20A-E7EB4BEED825}" type="presParOf" srcId="{9E21CCCD-3FFD-4897-BBF0-B8BCE926695D}" destId="{199563B2-66C1-4EF1-B06E-4714D63112FD}" srcOrd="0" destOrd="0" presId="urn:microsoft.com/office/officeart/2018/2/layout/IconVerticalSolidList"/>
    <dgm:cxn modelId="{71325F0C-56E9-4359-8668-E11E7D848E97}" type="presParOf" srcId="{199563B2-66C1-4EF1-B06E-4714D63112FD}" destId="{0406D1E4-B436-4B96-873D-FE4AB9071561}" srcOrd="0" destOrd="0" presId="urn:microsoft.com/office/officeart/2018/2/layout/IconVerticalSolidList"/>
    <dgm:cxn modelId="{4DD8764F-1052-4EE3-8073-709038A01560}" type="presParOf" srcId="{199563B2-66C1-4EF1-B06E-4714D63112FD}" destId="{E99DDE7A-283A-4B36-B4FD-3B7D1A7F505A}" srcOrd="1" destOrd="0" presId="urn:microsoft.com/office/officeart/2018/2/layout/IconVerticalSolidList"/>
    <dgm:cxn modelId="{8888FD20-FFFC-49D0-8142-6EF93F0C3CA4}" type="presParOf" srcId="{199563B2-66C1-4EF1-B06E-4714D63112FD}" destId="{2BC332E5-D066-4D92-BFB0-88CDCEC39E3C}" srcOrd="2" destOrd="0" presId="urn:microsoft.com/office/officeart/2018/2/layout/IconVerticalSolidList"/>
    <dgm:cxn modelId="{D76FBE50-2478-4A2F-9644-C6CF3E1E4C39}" type="presParOf" srcId="{199563B2-66C1-4EF1-B06E-4714D63112FD}" destId="{2347421C-EE90-4D65-8F31-54D51C1F6781}" srcOrd="3" destOrd="0" presId="urn:microsoft.com/office/officeart/2018/2/layout/IconVerticalSolidList"/>
    <dgm:cxn modelId="{A7E345A0-4DC5-4594-9CA4-57D90E511EE0}" type="presParOf" srcId="{9E21CCCD-3FFD-4897-BBF0-B8BCE926695D}" destId="{23D9988D-6B01-4344-BE17-098D1762C0F3}" srcOrd="1" destOrd="0" presId="urn:microsoft.com/office/officeart/2018/2/layout/IconVerticalSolidList"/>
    <dgm:cxn modelId="{444B61F8-52C4-44DC-96B7-9D0A4E075798}" type="presParOf" srcId="{9E21CCCD-3FFD-4897-BBF0-B8BCE926695D}" destId="{A02F45E5-88DC-431D-BF21-22FE25B74A89}" srcOrd="2" destOrd="0" presId="urn:microsoft.com/office/officeart/2018/2/layout/IconVerticalSolidList"/>
    <dgm:cxn modelId="{13ADDE05-D65E-45FA-B01D-6F5CC4DA097D}" type="presParOf" srcId="{A02F45E5-88DC-431D-BF21-22FE25B74A89}" destId="{CB8BD7E1-F75A-4BFE-B6CB-7E3262F569BF}" srcOrd="0" destOrd="0" presId="urn:microsoft.com/office/officeart/2018/2/layout/IconVerticalSolidList"/>
    <dgm:cxn modelId="{3F0FB932-CEB6-441A-8C04-F75546C91008}" type="presParOf" srcId="{A02F45E5-88DC-431D-BF21-22FE25B74A89}" destId="{B4D88791-1C99-4E36-8185-559684766344}" srcOrd="1" destOrd="0" presId="urn:microsoft.com/office/officeart/2018/2/layout/IconVerticalSolidList"/>
    <dgm:cxn modelId="{44C683B2-729C-425E-9221-E0C74B5B3ED9}" type="presParOf" srcId="{A02F45E5-88DC-431D-BF21-22FE25B74A89}" destId="{10400A65-507C-4382-BF93-FDFCB02D6344}" srcOrd="2" destOrd="0" presId="urn:microsoft.com/office/officeart/2018/2/layout/IconVerticalSolidList"/>
    <dgm:cxn modelId="{285DD52A-F725-4F25-8D31-B0A72A126E68}" type="presParOf" srcId="{A02F45E5-88DC-431D-BF21-22FE25B74A89}" destId="{DC73B523-31B2-4F6A-B15C-7A82BA8F7622}" srcOrd="3" destOrd="0" presId="urn:microsoft.com/office/officeart/2018/2/layout/IconVerticalSolidList"/>
    <dgm:cxn modelId="{61B3B947-D877-44B6-9200-7A1D83572104}" type="presParOf" srcId="{9E21CCCD-3FFD-4897-BBF0-B8BCE926695D}" destId="{C9789703-F27B-4F41-9275-3E0CB9993592}" srcOrd="3" destOrd="0" presId="urn:microsoft.com/office/officeart/2018/2/layout/IconVerticalSolidList"/>
    <dgm:cxn modelId="{FFF41EF4-6020-4221-9CDA-74470D7D088A}" type="presParOf" srcId="{9E21CCCD-3FFD-4897-BBF0-B8BCE926695D}" destId="{F253F9C6-367C-4290-9941-762825A0C8BB}" srcOrd="4" destOrd="0" presId="urn:microsoft.com/office/officeart/2018/2/layout/IconVerticalSolidList"/>
    <dgm:cxn modelId="{42A5A0F0-D68A-4ECB-82CA-EC70B332E0EF}" type="presParOf" srcId="{F253F9C6-367C-4290-9941-762825A0C8BB}" destId="{B0512196-E812-4FF3-976E-C3174A3ECFCE}" srcOrd="0" destOrd="0" presId="urn:microsoft.com/office/officeart/2018/2/layout/IconVerticalSolidList"/>
    <dgm:cxn modelId="{890E0855-B28B-4A2E-B294-4C4FAF98DFB2}" type="presParOf" srcId="{F253F9C6-367C-4290-9941-762825A0C8BB}" destId="{C69E0816-AE2C-4BF9-ACE3-6680FA4F7452}" srcOrd="1" destOrd="0" presId="urn:microsoft.com/office/officeart/2018/2/layout/IconVerticalSolidList"/>
    <dgm:cxn modelId="{92471E06-969A-4809-B624-07D3C61FF896}" type="presParOf" srcId="{F253F9C6-367C-4290-9941-762825A0C8BB}" destId="{B09C2910-F65D-448B-A8AE-5E7FF29702C0}" srcOrd="2" destOrd="0" presId="urn:microsoft.com/office/officeart/2018/2/layout/IconVerticalSolidList"/>
    <dgm:cxn modelId="{E10DB4C9-F3BF-484F-840D-C773F052D934}" type="presParOf" srcId="{F253F9C6-367C-4290-9941-762825A0C8BB}" destId="{78507FC2-A7BC-4678-B1E9-5E4734962E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2CBD1B7-125F-4891-8E35-5B3C666E5D34}"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76238D98-F3FD-4621-84BA-545AAB15993C}">
      <dgm:prSet custT="1"/>
      <dgm:spPr>
        <a:solidFill>
          <a:schemeClr val="tx2">
            <a:lumMod val="75000"/>
          </a:schemeClr>
        </a:solidFill>
      </dgm:spPr>
      <dgm:t>
        <a:bodyPr/>
        <a:lstStyle/>
        <a:p>
          <a:r>
            <a:rPr lang="en-US" sz="2400" dirty="0"/>
            <a:t>Train a network to correctly classify handwritten digits</a:t>
          </a:r>
        </a:p>
      </dgm:t>
    </dgm:pt>
    <dgm:pt modelId="{97862724-4BFB-4125-A4DB-04689493B0EC}" type="parTrans" cxnId="{6AAA5ECA-2094-40A0-A1BB-5707C586C58F}">
      <dgm:prSet/>
      <dgm:spPr/>
      <dgm:t>
        <a:bodyPr/>
        <a:lstStyle/>
        <a:p>
          <a:endParaRPr lang="en-US"/>
        </a:p>
      </dgm:t>
    </dgm:pt>
    <dgm:pt modelId="{3DDD930A-BC1C-40F7-8334-D9EE00652A97}" type="sibTrans" cxnId="{6AAA5ECA-2094-40A0-A1BB-5707C586C58F}">
      <dgm:prSet/>
      <dgm:spPr/>
      <dgm:t>
        <a:bodyPr/>
        <a:lstStyle/>
        <a:p>
          <a:endParaRPr lang="en-US"/>
        </a:p>
      </dgm:t>
    </dgm:pt>
    <dgm:pt modelId="{3EBE31E3-5C18-4019-9218-301418E78200}">
      <dgm:prSet/>
      <dgm:spPr/>
      <dgm:t>
        <a:bodyPr/>
        <a:lstStyle/>
        <a:p>
          <a:r>
            <a:rPr lang="en-US" dirty="0">
              <a:solidFill>
                <a:schemeClr val="tx2">
                  <a:lumMod val="50000"/>
                </a:schemeClr>
              </a:solidFill>
            </a:rPr>
            <a:t>Historically important and difficult task for computers</a:t>
          </a:r>
        </a:p>
      </dgm:t>
    </dgm:pt>
    <dgm:pt modelId="{D9F3E58A-465B-4BF5-B620-1CE8DCA5E626}" type="parTrans" cxnId="{60B7052F-5D41-41F5-A31E-1AB581B5E58E}">
      <dgm:prSet/>
      <dgm:spPr/>
      <dgm:t>
        <a:bodyPr/>
        <a:lstStyle/>
        <a:p>
          <a:endParaRPr lang="en-US"/>
        </a:p>
      </dgm:t>
    </dgm:pt>
    <dgm:pt modelId="{A4E84639-E228-4709-93A7-1AC694D95B84}" type="sibTrans" cxnId="{60B7052F-5D41-41F5-A31E-1AB581B5E58E}">
      <dgm:prSet/>
      <dgm:spPr/>
      <dgm:t>
        <a:bodyPr/>
        <a:lstStyle/>
        <a:p>
          <a:endParaRPr lang="en-US"/>
        </a:p>
      </dgm:t>
    </dgm:pt>
    <dgm:pt modelId="{EFD9555C-3A87-4985-A004-F66E395601C0}">
      <dgm:prSet custT="1"/>
      <dgm:spPr>
        <a:solidFill>
          <a:schemeClr val="tx2">
            <a:lumMod val="75000"/>
          </a:schemeClr>
        </a:solidFill>
      </dgm:spPr>
      <dgm:t>
        <a:bodyPr/>
        <a:lstStyle/>
        <a:p>
          <a:r>
            <a:rPr lang="en-US" sz="2400" dirty="0"/>
            <a:t>Try learning like a Neural Network</a:t>
          </a:r>
        </a:p>
      </dgm:t>
    </dgm:pt>
    <dgm:pt modelId="{ACA616CE-E00C-40FA-9EA3-7DCA6EF6D25F}" type="parTrans" cxnId="{5DCFC8EF-8682-4204-806E-068D38BE7232}">
      <dgm:prSet/>
      <dgm:spPr/>
      <dgm:t>
        <a:bodyPr/>
        <a:lstStyle/>
        <a:p>
          <a:endParaRPr lang="en-US"/>
        </a:p>
      </dgm:t>
    </dgm:pt>
    <dgm:pt modelId="{A6095C3F-C203-4DFB-9013-A9FA2B233B4D}" type="sibTrans" cxnId="{5DCFC8EF-8682-4204-806E-068D38BE7232}">
      <dgm:prSet/>
      <dgm:spPr/>
      <dgm:t>
        <a:bodyPr/>
        <a:lstStyle/>
        <a:p>
          <a:endParaRPr lang="en-US"/>
        </a:p>
      </dgm:t>
    </dgm:pt>
    <dgm:pt modelId="{D81A46FC-FC06-4605-853F-EA0E60D17467}">
      <dgm:prSet/>
      <dgm:spPr/>
      <dgm:t>
        <a:bodyPr/>
        <a:lstStyle/>
        <a:p>
          <a:r>
            <a:rPr lang="en-US" dirty="0">
              <a:solidFill>
                <a:schemeClr val="tx2">
                  <a:lumMod val="50000"/>
                </a:schemeClr>
              </a:solidFill>
            </a:rPr>
            <a:t>Get exposed to the example, and try to figure out the rules to how it works</a:t>
          </a:r>
        </a:p>
      </dgm:t>
    </dgm:pt>
    <dgm:pt modelId="{2D8A08A7-77DF-4E92-B429-0BAF089C9336}" type="parTrans" cxnId="{130EA57A-39A9-4B04-B5AA-B7026FF93105}">
      <dgm:prSet/>
      <dgm:spPr/>
      <dgm:t>
        <a:bodyPr/>
        <a:lstStyle/>
        <a:p>
          <a:endParaRPr lang="en-US"/>
        </a:p>
      </dgm:t>
    </dgm:pt>
    <dgm:pt modelId="{C88DADFC-89EF-4BF9-A6AF-B6F9C7223B9D}" type="sibTrans" cxnId="{130EA57A-39A9-4B04-B5AA-B7026FF93105}">
      <dgm:prSet/>
      <dgm:spPr/>
      <dgm:t>
        <a:bodyPr/>
        <a:lstStyle/>
        <a:p>
          <a:endParaRPr lang="en-US"/>
        </a:p>
      </dgm:t>
    </dgm:pt>
    <dgm:pt modelId="{88E9B6BF-F079-4866-AEF1-4A39C118FCBB}" type="pres">
      <dgm:prSet presAssocID="{C2CBD1B7-125F-4891-8E35-5B3C666E5D34}" presName="Name0" presStyleCnt="0">
        <dgm:presLayoutVars>
          <dgm:dir/>
          <dgm:animLvl val="lvl"/>
          <dgm:resizeHandles val="exact"/>
        </dgm:presLayoutVars>
      </dgm:prSet>
      <dgm:spPr/>
    </dgm:pt>
    <dgm:pt modelId="{D8DE6856-60A9-4420-AACD-760BED50246F}" type="pres">
      <dgm:prSet presAssocID="{76238D98-F3FD-4621-84BA-545AAB15993C}" presName="linNode" presStyleCnt="0"/>
      <dgm:spPr/>
    </dgm:pt>
    <dgm:pt modelId="{B00D7F09-34B4-40B9-BF2D-0DA04B182A40}" type="pres">
      <dgm:prSet presAssocID="{76238D98-F3FD-4621-84BA-545AAB15993C}" presName="parentText" presStyleLbl="node1" presStyleIdx="0" presStyleCnt="2" custLinFactNeighborX="-215" custLinFactNeighborY="-8766">
        <dgm:presLayoutVars>
          <dgm:chMax val="1"/>
          <dgm:bulletEnabled val="1"/>
        </dgm:presLayoutVars>
      </dgm:prSet>
      <dgm:spPr/>
    </dgm:pt>
    <dgm:pt modelId="{7B8E081A-C068-4C94-8F09-3F8329B1EC20}" type="pres">
      <dgm:prSet presAssocID="{76238D98-F3FD-4621-84BA-545AAB15993C}" presName="descendantText" presStyleLbl="alignAccFollowNode1" presStyleIdx="0" presStyleCnt="2">
        <dgm:presLayoutVars>
          <dgm:bulletEnabled val="1"/>
        </dgm:presLayoutVars>
      </dgm:prSet>
      <dgm:spPr/>
    </dgm:pt>
    <dgm:pt modelId="{8CA499C3-0D6D-4A0F-B6DE-28BF58F45C71}" type="pres">
      <dgm:prSet presAssocID="{3DDD930A-BC1C-40F7-8334-D9EE00652A97}" presName="sp" presStyleCnt="0"/>
      <dgm:spPr/>
    </dgm:pt>
    <dgm:pt modelId="{A760A763-7448-4F8F-A848-0A657B1B1A35}" type="pres">
      <dgm:prSet presAssocID="{EFD9555C-3A87-4985-A004-F66E395601C0}" presName="linNode" presStyleCnt="0"/>
      <dgm:spPr/>
    </dgm:pt>
    <dgm:pt modelId="{F9B7DB36-591A-4DBB-81A4-2B1A5EBBBD6C}" type="pres">
      <dgm:prSet presAssocID="{EFD9555C-3A87-4985-A004-F66E395601C0}" presName="parentText" presStyleLbl="node1" presStyleIdx="1" presStyleCnt="2">
        <dgm:presLayoutVars>
          <dgm:chMax val="1"/>
          <dgm:bulletEnabled val="1"/>
        </dgm:presLayoutVars>
      </dgm:prSet>
      <dgm:spPr/>
    </dgm:pt>
    <dgm:pt modelId="{20CB7FF9-0B4C-41CC-B0CC-BA8E1E4022CD}" type="pres">
      <dgm:prSet presAssocID="{EFD9555C-3A87-4985-A004-F66E395601C0}" presName="descendantText" presStyleLbl="alignAccFollowNode1" presStyleIdx="1" presStyleCnt="2">
        <dgm:presLayoutVars>
          <dgm:bulletEnabled val="1"/>
        </dgm:presLayoutVars>
      </dgm:prSet>
      <dgm:spPr/>
    </dgm:pt>
  </dgm:ptLst>
  <dgm:cxnLst>
    <dgm:cxn modelId="{99F2EE23-B147-4425-A185-BA752A2BBBA8}" type="presOf" srcId="{76238D98-F3FD-4621-84BA-545AAB15993C}" destId="{B00D7F09-34B4-40B9-BF2D-0DA04B182A40}" srcOrd="0" destOrd="0" presId="urn:microsoft.com/office/officeart/2005/8/layout/vList5"/>
    <dgm:cxn modelId="{60B7052F-5D41-41F5-A31E-1AB581B5E58E}" srcId="{76238D98-F3FD-4621-84BA-545AAB15993C}" destId="{3EBE31E3-5C18-4019-9218-301418E78200}" srcOrd="0" destOrd="0" parTransId="{D9F3E58A-465B-4BF5-B620-1CE8DCA5E626}" sibTransId="{A4E84639-E228-4709-93A7-1AC694D95B84}"/>
    <dgm:cxn modelId="{EC89CB4B-A909-4479-9B1E-B38516922849}" type="presOf" srcId="{C2CBD1B7-125F-4891-8E35-5B3C666E5D34}" destId="{88E9B6BF-F079-4866-AEF1-4A39C118FCBB}" srcOrd="0" destOrd="0" presId="urn:microsoft.com/office/officeart/2005/8/layout/vList5"/>
    <dgm:cxn modelId="{130EA57A-39A9-4B04-B5AA-B7026FF93105}" srcId="{EFD9555C-3A87-4985-A004-F66E395601C0}" destId="{D81A46FC-FC06-4605-853F-EA0E60D17467}" srcOrd="0" destOrd="0" parTransId="{2D8A08A7-77DF-4E92-B429-0BAF089C9336}" sibTransId="{C88DADFC-89EF-4BF9-A6AF-B6F9C7223B9D}"/>
    <dgm:cxn modelId="{31D5AC88-A982-4FB7-BF07-3ADBCF040860}" type="presOf" srcId="{EFD9555C-3A87-4985-A004-F66E395601C0}" destId="{F9B7DB36-591A-4DBB-81A4-2B1A5EBBBD6C}" srcOrd="0" destOrd="0" presId="urn:microsoft.com/office/officeart/2005/8/layout/vList5"/>
    <dgm:cxn modelId="{425BB794-3F63-4500-8FB9-3E06F0F9FDCA}" type="presOf" srcId="{3EBE31E3-5C18-4019-9218-301418E78200}" destId="{7B8E081A-C068-4C94-8F09-3F8329B1EC20}" srcOrd="0" destOrd="0" presId="urn:microsoft.com/office/officeart/2005/8/layout/vList5"/>
    <dgm:cxn modelId="{826CDDC3-DBFF-49BF-8D3B-D4551DB8B415}" type="presOf" srcId="{D81A46FC-FC06-4605-853F-EA0E60D17467}" destId="{20CB7FF9-0B4C-41CC-B0CC-BA8E1E4022CD}" srcOrd="0" destOrd="0" presId="urn:microsoft.com/office/officeart/2005/8/layout/vList5"/>
    <dgm:cxn modelId="{6AAA5ECA-2094-40A0-A1BB-5707C586C58F}" srcId="{C2CBD1B7-125F-4891-8E35-5B3C666E5D34}" destId="{76238D98-F3FD-4621-84BA-545AAB15993C}" srcOrd="0" destOrd="0" parTransId="{97862724-4BFB-4125-A4DB-04689493B0EC}" sibTransId="{3DDD930A-BC1C-40F7-8334-D9EE00652A97}"/>
    <dgm:cxn modelId="{5DCFC8EF-8682-4204-806E-068D38BE7232}" srcId="{C2CBD1B7-125F-4891-8E35-5B3C666E5D34}" destId="{EFD9555C-3A87-4985-A004-F66E395601C0}" srcOrd="1" destOrd="0" parTransId="{ACA616CE-E00C-40FA-9EA3-7DCA6EF6D25F}" sibTransId="{A6095C3F-C203-4DFB-9013-A9FA2B233B4D}"/>
    <dgm:cxn modelId="{1CB36433-4B36-4BEB-8F23-7C4D609E9AC4}" type="presParOf" srcId="{88E9B6BF-F079-4866-AEF1-4A39C118FCBB}" destId="{D8DE6856-60A9-4420-AACD-760BED50246F}" srcOrd="0" destOrd="0" presId="urn:microsoft.com/office/officeart/2005/8/layout/vList5"/>
    <dgm:cxn modelId="{311D0219-CC75-4B5C-83B0-91AD70A41D69}" type="presParOf" srcId="{D8DE6856-60A9-4420-AACD-760BED50246F}" destId="{B00D7F09-34B4-40B9-BF2D-0DA04B182A40}" srcOrd="0" destOrd="0" presId="urn:microsoft.com/office/officeart/2005/8/layout/vList5"/>
    <dgm:cxn modelId="{0BFF4AC4-5ECA-48AD-A00E-06EFB2A54695}" type="presParOf" srcId="{D8DE6856-60A9-4420-AACD-760BED50246F}" destId="{7B8E081A-C068-4C94-8F09-3F8329B1EC20}" srcOrd="1" destOrd="0" presId="urn:microsoft.com/office/officeart/2005/8/layout/vList5"/>
    <dgm:cxn modelId="{B4CC06E1-BB75-495F-B503-2B250E012FBE}" type="presParOf" srcId="{88E9B6BF-F079-4866-AEF1-4A39C118FCBB}" destId="{8CA499C3-0D6D-4A0F-B6DE-28BF58F45C71}" srcOrd="1" destOrd="0" presId="urn:microsoft.com/office/officeart/2005/8/layout/vList5"/>
    <dgm:cxn modelId="{018DBBA0-95FE-4CB6-ADAE-6DAAA52EEC64}" type="presParOf" srcId="{88E9B6BF-F079-4866-AEF1-4A39C118FCBB}" destId="{A760A763-7448-4F8F-A848-0A657B1B1A35}" srcOrd="2" destOrd="0" presId="urn:microsoft.com/office/officeart/2005/8/layout/vList5"/>
    <dgm:cxn modelId="{6AE1017F-6D26-4642-A038-68842CA4D3EE}" type="presParOf" srcId="{A760A763-7448-4F8F-A848-0A657B1B1A35}" destId="{F9B7DB36-591A-4DBB-81A4-2B1A5EBBBD6C}" srcOrd="0" destOrd="0" presId="urn:microsoft.com/office/officeart/2005/8/layout/vList5"/>
    <dgm:cxn modelId="{5EFE7623-BF15-4465-878A-664A7653F88B}" type="presParOf" srcId="{A760A763-7448-4F8F-A848-0A657B1B1A35}" destId="{20CB7FF9-0B4C-41CC-B0CC-BA8E1E4022C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7BEA6-E72F-45E1-87B9-3D9722B467F3}"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45F8008B-0EF8-479E-B4BE-6C6804E644F4}">
      <dgm:prSet/>
      <dgm:spPr/>
      <dgm:t>
        <a:bodyPr/>
        <a:lstStyle/>
        <a:p>
          <a:pPr>
            <a:defRPr cap="all"/>
          </a:pPr>
          <a:r>
            <a:rPr lang="en-US" dirty="0">
              <a:solidFill>
                <a:schemeClr val="bg1"/>
              </a:solidFill>
            </a:rPr>
            <a:t>Computers are made in part to complete human tasks</a:t>
          </a:r>
        </a:p>
      </dgm:t>
    </dgm:pt>
    <dgm:pt modelId="{44619A8E-85CD-4144-B959-6410349E203E}" type="parTrans" cxnId="{17C9441F-E77B-4C8E-BE70-D94A784B4775}">
      <dgm:prSet/>
      <dgm:spPr/>
      <dgm:t>
        <a:bodyPr/>
        <a:lstStyle/>
        <a:p>
          <a:endParaRPr lang="en-US"/>
        </a:p>
      </dgm:t>
    </dgm:pt>
    <dgm:pt modelId="{063EDF47-1F12-41DC-A354-310C9252C04C}" type="sibTrans" cxnId="{17C9441F-E77B-4C8E-BE70-D94A784B4775}">
      <dgm:prSet/>
      <dgm:spPr/>
      <dgm:t>
        <a:bodyPr/>
        <a:lstStyle/>
        <a:p>
          <a:endParaRPr lang="en-US"/>
        </a:p>
      </dgm:t>
    </dgm:pt>
    <dgm:pt modelId="{A3074708-D6C1-484C-AAF8-618489132BA2}">
      <dgm:prSet/>
      <dgm:spPr/>
      <dgm:t>
        <a:bodyPr/>
        <a:lstStyle/>
        <a:p>
          <a:pPr>
            <a:defRPr cap="all"/>
          </a:pPr>
          <a:r>
            <a:rPr lang="en-US" dirty="0">
              <a:solidFill>
                <a:schemeClr val="bg1"/>
              </a:solidFill>
            </a:rPr>
            <a:t>Early on, generalized intelligence looked possible</a:t>
          </a:r>
        </a:p>
      </dgm:t>
    </dgm:pt>
    <dgm:pt modelId="{1C5C56F2-6B5B-4033-A22E-7C4F2CF787BF}" type="parTrans" cxnId="{1AD58708-5F46-4FDC-8F36-0FAE762AE799}">
      <dgm:prSet/>
      <dgm:spPr/>
      <dgm:t>
        <a:bodyPr/>
        <a:lstStyle/>
        <a:p>
          <a:endParaRPr lang="en-US"/>
        </a:p>
      </dgm:t>
    </dgm:pt>
    <dgm:pt modelId="{21B4B3C6-E3DC-4EAD-8589-CBA4985FB10F}" type="sibTrans" cxnId="{1AD58708-5F46-4FDC-8F36-0FAE762AE799}">
      <dgm:prSet/>
      <dgm:spPr/>
      <dgm:t>
        <a:bodyPr/>
        <a:lstStyle/>
        <a:p>
          <a:endParaRPr lang="en-US"/>
        </a:p>
      </dgm:t>
    </dgm:pt>
    <dgm:pt modelId="{61D55010-37CF-46AB-8ACC-82BFAB2C1616}">
      <dgm:prSet/>
      <dgm:spPr/>
      <dgm:t>
        <a:bodyPr/>
        <a:lstStyle/>
        <a:p>
          <a:pPr>
            <a:defRPr cap="all"/>
          </a:pPr>
          <a:r>
            <a:rPr lang="en-US" dirty="0">
              <a:solidFill>
                <a:schemeClr val="bg1"/>
              </a:solidFill>
            </a:rPr>
            <a:t>Turned out to be harder than expected</a:t>
          </a:r>
        </a:p>
      </dgm:t>
    </dgm:pt>
    <dgm:pt modelId="{7A1F78E9-D725-4B53-A046-774DED4EE3A9}" type="parTrans" cxnId="{19F10B88-E1E8-4682-B664-4DE24F5CDBBC}">
      <dgm:prSet/>
      <dgm:spPr/>
      <dgm:t>
        <a:bodyPr/>
        <a:lstStyle/>
        <a:p>
          <a:endParaRPr lang="en-US"/>
        </a:p>
      </dgm:t>
    </dgm:pt>
    <dgm:pt modelId="{7347FD7A-17C3-48CB-B39A-0AEC38437A95}" type="sibTrans" cxnId="{19F10B88-E1E8-4682-B664-4DE24F5CDBBC}">
      <dgm:prSet/>
      <dgm:spPr/>
      <dgm:t>
        <a:bodyPr/>
        <a:lstStyle/>
        <a:p>
          <a:endParaRPr lang="en-US"/>
        </a:p>
      </dgm:t>
    </dgm:pt>
    <dgm:pt modelId="{38C91883-ED25-4D4F-9DA4-33DB4EBE9895}" type="pres">
      <dgm:prSet presAssocID="{8807BEA6-E72F-45E1-87B9-3D9722B467F3}" presName="root" presStyleCnt="0">
        <dgm:presLayoutVars>
          <dgm:dir/>
          <dgm:resizeHandles val="exact"/>
        </dgm:presLayoutVars>
      </dgm:prSet>
      <dgm:spPr/>
    </dgm:pt>
    <dgm:pt modelId="{021B2005-1AEA-4CD5-BB48-4B53F3202FA7}" type="pres">
      <dgm:prSet presAssocID="{45F8008B-0EF8-479E-B4BE-6C6804E644F4}" presName="compNode" presStyleCnt="0"/>
      <dgm:spPr/>
    </dgm:pt>
    <dgm:pt modelId="{FB47C4DB-B1DA-44DD-B27A-27EC687F8196}" type="pres">
      <dgm:prSet presAssocID="{45F8008B-0EF8-479E-B4BE-6C6804E644F4}" presName="iconBgRect" presStyleLbl="bgShp" presStyleIdx="0" presStyleCnt="3"/>
      <dgm:spPr>
        <a:prstGeom prst="round2DiagRect">
          <a:avLst>
            <a:gd name="adj1" fmla="val 29727"/>
            <a:gd name="adj2" fmla="val 0"/>
          </a:avLst>
        </a:prstGeom>
        <a:solidFill>
          <a:schemeClr val="tx2">
            <a:lumMod val="75000"/>
          </a:schemeClr>
        </a:solidFill>
      </dgm:spPr>
    </dgm:pt>
    <dgm:pt modelId="{0D44A8D0-F3A9-4900-B211-D53CEBAF9699}" type="pres">
      <dgm:prSet presAssocID="{45F8008B-0EF8-479E-B4BE-6C6804E644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5E4D2E8-AC62-461A-99FC-C87F48BA351A}" type="pres">
      <dgm:prSet presAssocID="{45F8008B-0EF8-479E-B4BE-6C6804E644F4}" presName="spaceRect" presStyleCnt="0"/>
      <dgm:spPr/>
    </dgm:pt>
    <dgm:pt modelId="{CC994FBF-8DEF-4C41-A6F9-8FEB2D13E09A}" type="pres">
      <dgm:prSet presAssocID="{45F8008B-0EF8-479E-B4BE-6C6804E644F4}" presName="textRect" presStyleLbl="revTx" presStyleIdx="0" presStyleCnt="3">
        <dgm:presLayoutVars>
          <dgm:chMax val="1"/>
          <dgm:chPref val="1"/>
        </dgm:presLayoutVars>
      </dgm:prSet>
      <dgm:spPr/>
    </dgm:pt>
    <dgm:pt modelId="{2FA42C6C-E8A1-4FB2-B71C-6D3F1AA5131D}" type="pres">
      <dgm:prSet presAssocID="{063EDF47-1F12-41DC-A354-310C9252C04C}" presName="sibTrans" presStyleCnt="0"/>
      <dgm:spPr/>
    </dgm:pt>
    <dgm:pt modelId="{896A48A5-1D05-44ED-A887-E3D4F4EFD3A0}" type="pres">
      <dgm:prSet presAssocID="{A3074708-D6C1-484C-AAF8-618489132BA2}" presName="compNode" presStyleCnt="0"/>
      <dgm:spPr/>
    </dgm:pt>
    <dgm:pt modelId="{4BC7D9B4-ADA2-4961-A157-F5C254A8FAB8}" type="pres">
      <dgm:prSet presAssocID="{A3074708-D6C1-484C-AAF8-618489132BA2}" presName="iconBgRect" presStyleLbl="bgShp" presStyleIdx="1" presStyleCnt="3"/>
      <dgm:spPr>
        <a:prstGeom prst="round2DiagRect">
          <a:avLst>
            <a:gd name="adj1" fmla="val 29727"/>
            <a:gd name="adj2" fmla="val 0"/>
          </a:avLst>
        </a:prstGeom>
        <a:solidFill>
          <a:schemeClr val="tx2">
            <a:lumMod val="75000"/>
          </a:schemeClr>
        </a:solidFill>
      </dgm:spPr>
    </dgm:pt>
    <dgm:pt modelId="{8DFE85DB-FC5F-4DD8-A488-004CC2F58F61}" type="pres">
      <dgm:prSet presAssocID="{A3074708-D6C1-484C-AAF8-618489132B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8340D1C4-B61C-4832-893F-9D6B094535F0}" type="pres">
      <dgm:prSet presAssocID="{A3074708-D6C1-484C-AAF8-618489132BA2}" presName="spaceRect" presStyleCnt="0"/>
      <dgm:spPr/>
    </dgm:pt>
    <dgm:pt modelId="{DB264A07-A837-468E-8918-A4FDF47CA8F8}" type="pres">
      <dgm:prSet presAssocID="{A3074708-D6C1-484C-AAF8-618489132BA2}" presName="textRect" presStyleLbl="revTx" presStyleIdx="1" presStyleCnt="3">
        <dgm:presLayoutVars>
          <dgm:chMax val="1"/>
          <dgm:chPref val="1"/>
        </dgm:presLayoutVars>
      </dgm:prSet>
      <dgm:spPr/>
    </dgm:pt>
    <dgm:pt modelId="{3B557A34-7FED-4823-A8BE-D743B3BA8B86}" type="pres">
      <dgm:prSet presAssocID="{21B4B3C6-E3DC-4EAD-8589-CBA4985FB10F}" presName="sibTrans" presStyleCnt="0"/>
      <dgm:spPr/>
    </dgm:pt>
    <dgm:pt modelId="{0785BD7E-59A2-4B9D-873A-55CECCB8D285}" type="pres">
      <dgm:prSet presAssocID="{61D55010-37CF-46AB-8ACC-82BFAB2C1616}" presName="compNode" presStyleCnt="0"/>
      <dgm:spPr/>
    </dgm:pt>
    <dgm:pt modelId="{DBCB99B5-2F4C-4D97-B827-105070D44753}" type="pres">
      <dgm:prSet presAssocID="{61D55010-37CF-46AB-8ACC-82BFAB2C1616}" presName="iconBgRect" presStyleLbl="bgShp" presStyleIdx="2" presStyleCnt="3"/>
      <dgm:spPr>
        <a:prstGeom prst="round2DiagRect">
          <a:avLst>
            <a:gd name="adj1" fmla="val 29727"/>
            <a:gd name="adj2" fmla="val 0"/>
          </a:avLst>
        </a:prstGeom>
        <a:solidFill>
          <a:schemeClr val="tx2">
            <a:lumMod val="75000"/>
          </a:schemeClr>
        </a:solidFill>
      </dgm:spPr>
    </dgm:pt>
    <dgm:pt modelId="{284C978B-1791-4B65-9A03-568960A1E3DD}" type="pres">
      <dgm:prSet presAssocID="{61D55010-37CF-46AB-8ACC-82BFAB2C16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8D9CD5BC-A6E5-4591-BF9B-116140FC2C4A}" type="pres">
      <dgm:prSet presAssocID="{61D55010-37CF-46AB-8ACC-82BFAB2C1616}" presName="spaceRect" presStyleCnt="0"/>
      <dgm:spPr/>
    </dgm:pt>
    <dgm:pt modelId="{E622E216-8E33-40AD-8B41-60BBA35D22C9}" type="pres">
      <dgm:prSet presAssocID="{61D55010-37CF-46AB-8ACC-82BFAB2C1616}" presName="textRect" presStyleLbl="revTx" presStyleIdx="2" presStyleCnt="3">
        <dgm:presLayoutVars>
          <dgm:chMax val="1"/>
          <dgm:chPref val="1"/>
        </dgm:presLayoutVars>
      </dgm:prSet>
      <dgm:spPr/>
    </dgm:pt>
  </dgm:ptLst>
  <dgm:cxnLst>
    <dgm:cxn modelId="{1AD58708-5F46-4FDC-8F36-0FAE762AE799}" srcId="{8807BEA6-E72F-45E1-87B9-3D9722B467F3}" destId="{A3074708-D6C1-484C-AAF8-618489132BA2}" srcOrd="1" destOrd="0" parTransId="{1C5C56F2-6B5B-4033-A22E-7C4F2CF787BF}" sibTransId="{21B4B3C6-E3DC-4EAD-8589-CBA4985FB10F}"/>
    <dgm:cxn modelId="{17C9441F-E77B-4C8E-BE70-D94A784B4775}" srcId="{8807BEA6-E72F-45E1-87B9-3D9722B467F3}" destId="{45F8008B-0EF8-479E-B4BE-6C6804E644F4}" srcOrd="0" destOrd="0" parTransId="{44619A8E-85CD-4144-B959-6410349E203E}" sibTransId="{063EDF47-1F12-41DC-A354-310C9252C04C}"/>
    <dgm:cxn modelId="{C8CF842F-0CBC-4045-A240-850F524840C7}" type="presOf" srcId="{61D55010-37CF-46AB-8ACC-82BFAB2C1616}" destId="{E622E216-8E33-40AD-8B41-60BBA35D22C9}" srcOrd="0" destOrd="0" presId="urn:microsoft.com/office/officeart/2018/5/layout/IconLeafLabelList"/>
    <dgm:cxn modelId="{CC18755E-0F77-4477-9216-C2746B25D180}" type="presOf" srcId="{A3074708-D6C1-484C-AAF8-618489132BA2}" destId="{DB264A07-A837-468E-8918-A4FDF47CA8F8}" srcOrd="0" destOrd="0" presId="urn:microsoft.com/office/officeart/2018/5/layout/IconLeafLabelList"/>
    <dgm:cxn modelId="{0C9BBD52-E276-43F7-9A94-82C0CA712F24}" type="presOf" srcId="{45F8008B-0EF8-479E-B4BE-6C6804E644F4}" destId="{CC994FBF-8DEF-4C41-A6F9-8FEB2D13E09A}" srcOrd="0" destOrd="0" presId="urn:microsoft.com/office/officeart/2018/5/layout/IconLeafLabelList"/>
    <dgm:cxn modelId="{19F10B88-E1E8-4682-B664-4DE24F5CDBBC}" srcId="{8807BEA6-E72F-45E1-87B9-3D9722B467F3}" destId="{61D55010-37CF-46AB-8ACC-82BFAB2C1616}" srcOrd="2" destOrd="0" parTransId="{7A1F78E9-D725-4B53-A046-774DED4EE3A9}" sibTransId="{7347FD7A-17C3-48CB-B39A-0AEC38437A95}"/>
    <dgm:cxn modelId="{C1EE93F1-5A9E-4583-8A64-C112AFEA5533}" type="presOf" srcId="{8807BEA6-E72F-45E1-87B9-3D9722B467F3}" destId="{38C91883-ED25-4D4F-9DA4-33DB4EBE9895}" srcOrd="0" destOrd="0" presId="urn:microsoft.com/office/officeart/2018/5/layout/IconLeafLabelList"/>
    <dgm:cxn modelId="{A168E9F1-3FEF-4799-9C75-1006D17FD134}" type="presParOf" srcId="{38C91883-ED25-4D4F-9DA4-33DB4EBE9895}" destId="{021B2005-1AEA-4CD5-BB48-4B53F3202FA7}" srcOrd="0" destOrd="0" presId="urn:microsoft.com/office/officeart/2018/5/layout/IconLeafLabelList"/>
    <dgm:cxn modelId="{6BBFDF1A-DF37-49B8-8D4E-18687A7296D7}" type="presParOf" srcId="{021B2005-1AEA-4CD5-BB48-4B53F3202FA7}" destId="{FB47C4DB-B1DA-44DD-B27A-27EC687F8196}" srcOrd="0" destOrd="0" presId="urn:microsoft.com/office/officeart/2018/5/layout/IconLeafLabelList"/>
    <dgm:cxn modelId="{E6ED9C82-C168-4DBE-BAE5-A27B079A94F5}" type="presParOf" srcId="{021B2005-1AEA-4CD5-BB48-4B53F3202FA7}" destId="{0D44A8D0-F3A9-4900-B211-D53CEBAF9699}" srcOrd="1" destOrd="0" presId="urn:microsoft.com/office/officeart/2018/5/layout/IconLeafLabelList"/>
    <dgm:cxn modelId="{22F40908-E796-4BA8-A183-D28A9368DF77}" type="presParOf" srcId="{021B2005-1AEA-4CD5-BB48-4B53F3202FA7}" destId="{85E4D2E8-AC62-461A-99FC-C87F48BA351A}" srcOrd="2" destOrd="0" presId="urn:microsoft.com/office/officeart/2018/5/layout/IconLeafLabelList"/>
    <dgm:cxn modelId="{454563A2-DD3D-4AA9-B6A9-66EFA8B09392}" type="presParOf" srcId="{021B2005-1AEA-4CD5-BB48-4B53F3202FA7}" destId="{CC994FBF-8DEF-4C41-A6F9-8FEB2D13E09A}" srcOrd="3" destOrd="0" presId="urn:microsoft.com/office/officeart/2018/5/layout/IconLeafLabelList"/>
    <dgm:cxn modelId="{DC7525D7-6D2F-4B3F-AF31-3450395573B0}" type="presParOf" srcId="{38C91883-ED25-4D4F-9DA4-33DB4EBE9895}" destId="{2FA42C6C-E8A1-4FB2-B71C-6D3F1AA5131D}" srcOrd="1" destOrd="0" presId="urn:microsoft.com/office/officeart/2018/5/layout/IconLeafLabelList"/>
    <dgm:cxn modelId="{07CCFA10-91A4-4AA6-ACEE-A31C32C26022}" type="presParOf" srcId="{38C91883-ED25-4D4F-9DA4-33DB4EBE9895}" destId="{896A48A5-1D05-44ED-A887-E3D4F4EFD3A0}" srcOrd="2" destOrd="0" presId="urn:microsoft.com/office/officeart/2018/5/layout/IconLeafLabelList"/>
    <dgm:cxn modelId="{0B37408F-4822-40BB-AD96-797F33026241}" type="presParOf" srcId="{896A48A5-1D05-44ED-A887-E3D4F4EFD3A0}" destId="{4BC7D9B4-ADA2-4961-A157-F5C254A8FAB8}" srcOrd="0" destOrd="0" presId="urn:microsoft.com/office/officeart/2018/5/layout/IconLeafLabelList"/>
    <dgm:cxn modelId="{4E29073A-CFA7-4607-BFDF-330DD22FB6DC}" type="presParOf" srcId="{896A48A5-1D05-44ED-A887-E3D4F4EFD3A0}" destId="{8DFE85DB-FC5F-4DD8-A488-004CC2F58F61}" srcOrd="1" destOrd="0" presId="urn:microsoft.com/office/officeart/2018/5/layout/IconLeafLabelList"/>
    <dgm:cxn modelId="{6EB4BA71-60A2-451F-BB75-330F150C06C9}" type="presParOf" srcId="{896A48A5-1D05-44ED-A887-E3D4F4EFD3A0}" destId="{8340D1C4-B61C-4832-893F-9D6B094535F0}" srcOrd="2" destOrd="0" presId="urn:microsoft.com/office/officeart/2018/5/layout/IconLeafLabelList"/>
    <dgm:cxn modelId="{FA91532F-5C10-440C-82F6-96D1CAC0E0D6}" type="presParOf" srcId="{896A48A5-1D05-44ED-A887-E3D4F4EFD3A0}" destId="{DB264A07-A837-468E-8918-A4FDF47CA8F8}" srcOrd="3" destOrd="0" presId="urn:microsoft.com/office/officeart/2018/5/layout/IconLeafLabelList"/>
    <dgm:cxn modelId="{16A12BC8-1A0D-4CEC-B90A-D0B0529706E5}" type="presParOf" srcId="{38C91883-ED25-4D4F-9DA4-33DB4EBE9895}" destId="{3B557A34-7FED-4823-A8BE-D743B3BA8B86}" srcOrd="3" destOrd="0" presId="urn:microsoft.com/office/officeart/2018/5/layout/IconLeafLabelList"/>
    <dgm:cxn modelId="{4C1493F3-45EC-4E6A-AE50-9D1571A4B84A}" type="presParOf" srcId="{38C91883-ED25-4D4F-9DA4-33DB4EBE9895}" destId="{0785BD7E-59A2-4B9D-873A-55CECCB8D285}" srcOrd="4" destOrd="0" presId="urn:microsoft.com/office/officeart/2018/5/layout/IconLeafLabelList"/>
    <dgm:cxn modelId="{A1FB3E2B-AD43-4554-95D5-32DEAEA93186}" type="presParOf" srcId="{0785BD7E-59A2-4B9D-873A-55CECCB8D285}" destId="{DBCB99B5-2F4C-4D97-B827-105070D44753}" srcOrd="0" destOrd="0" presId="urn:microsoft.com/office/officeart/2018/5/layout/IconLeafLabelList"/>
    <dgm:cxn modelId="{62F4312F-DEA7-4547-95F2-857D1EFAA673}" type="presParOf" srcId="{0785BD7E-59A2-4B9D-873A-55CECCB8D285}" destId="{284C978B-1791-4B65-9A03-568960A1E3DD}" srcOrd="1" destOrd="0" presId="urn:microsoft.com/office/officeart/2018/5/layout/IconLeafLabelList"/>
    <dgm:cxn modelId="{78A7D9EF-B761-4A9B-BBF1-81C117E7F649}" type="presParOf" srcId="{0785BD7E-59A2-4B9D-873A-55CECCB8D285}" destId="{8D9CD5BC-A6E5-4591-BF9B-116140FC2C4A}" srcOrd="2" destOrd="0" presId="urn:microsoft.com/office/officeart/2018/5/layout/IconLeafLabelList"/>
    <dgm:cxn modelId="{25362265-0837-4B8B-B7B9-2BBDCE1E0479}" type="presParOf" srcId="{0785BD7E-59A2-4B9D-873A-55CECCB8D285}" destId="{E622E216-8E33-40AD-8B41-60BBA35D22C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33A5C0-5687-4C0D-92F8-FF17F8762D08}"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A3F47C3-2A5A-4E62-A7B8-36EA3888ECE2}">
      <dgm:prSet/>
      <dgm:spPr>
        <a:solidFill>
          <a:schemeClr val="tx2">
            <a:lumMod val="75000"/>
          </a:schemeClr>
        </a:solidFill>
      </dgm:spPr>
      <dgm:t>
        <a:bodyPr/>
        <a:lstStyle/>
        <a:p>
          <a:r>
            <a:rPr lang="en-US" b="0" dirty="0"/>
            <a:t>Inspired by biology</a:t>
          </a:r>
          <a:endParaRPr lang="en-US" dirty="0"/>
        </a:p>
      </dgm:t>
    </dgm:pt>
    <dgm:pt modelId="{2773FB68-A14C-467E-87CC-84C2478DC83E}" type="parTrans" cxnId="{74F0ABCB-D72A-4CA3-97FC-F85D86C7B1F7}">
      <dgm:prSet/>
      <dgm:spPr/>
      <dgm:t>
        <a:bodyPr/>
        <a:lstStyle/>
        <a:p>
          <a:endParaRPr lang="en-US"/>
        </a:p>
      </dgm:t>
    </dgm:pt>
    <dgm:pt modelId="{DF10A2F1-FFEE-4764-A4EA-561DB1BFD5CE}" type="sibTrans" cxnId="{74F0ABCB-D72A-4CA3-97FC-F85D86C7B1F7}">
      <dgm:prSet/>
      <dgm:spPr/>
      <dgm:t>
        <a:bodyPr/>
        <a:lstStyle/>
        <a:p>
          <a:endParaRPr lang="en-US"/>
        </a:p>
      </dgm:t>
    </dgm:pt>
    <dgm:pt modelId="{29EFF51E-5727-4CFF-865A-39FA456734B1}">
      <dgm:prSet/>
      <dgm:spPr>
        <a:solidFill>
          <a:schemeClr val="tx2">
            <a:lumMod val="75000"/>
          </a:schemeClr>
        </a:solidFill>
      </dgm:spPr>
      <dgm:t>
        <a:bodyPr/>
        <a:lstStyle/>
        <a:p>
          <a:r>
            <a:rPr lang="en-US" b="0" dirty="0"/>
            <a:t>Created in the 1950’s</a:t>
          </a:r>
          <a:endParaRPr lang="en-US" dirty="0"/>
        </a:p>
      </dgm:t>
    </dgm:pt>
    <dgm:pt modelId="{6923D58D-2051-43F1-B3CF-C21E47549971}" type="parTrans" cxnId="{C7BBA6E3-0F14-456A-A233-3BD466C41B17}">
      <dgm:prSet/>
      <dgm:spPr/>
      <dgm:t>
        <a:bodyPr/>
        <a:lstStyle/>
        <a:p>
          <a:endParaRPr lang="en-US"/>
        </a:p>
      </dgm:t>
    </dgm:pt>
    <dgm:pt modelId="{12B1ED37-9E8A-4258-B95B-6E77F1471503}" type="sibTrans" cxnId="{C7BBA6E3-0F14-456A-A233-3BD466C41B17}">
      <dgm:prSet/>
      <dgm:spPr/>
      <dgm:t>
        <a:bodyPr/>
        <a:lstStyle/>
        <a:p>
          <a:endParaRPr lang="en-US"/>
        </a:p>
      </dgm:t>
    </dgm:pt>
    <dgm:pt modelId="{E4DAB0F0-B793-43F8-A195-F23BD8B83EE3}">
      <dgm:prSet/>
      <dgm:spPr>
        <a:solidFill>
          <a:schemeClr val="tx2">
            <a:lumMod val="75000"/>
          </a:schemeClr>
        </a:solidFill>
      </dgm:spPr>
      <dgm:t>
        <a:bodyPr/>
        <a:lstStyle/>
        <a:p>
          <a:r>
            <a:rPr lang="en-US" b="0" dirty="0"/>
            <a:t>Outclassed by Von Neumann Architecture</a:t>
          </a:r>
          <a:endParaRPr lang="en-US" dirty="0"/>
        </a:p>
      </dgm:t>
    </dgm:pt>
    <dgm:pt modelId="{1C4C7297-0698-4DCB-8116-9F5FD9041F47}" type="parTrans" cxnId="{EB8837BF-D61F-4A30-937E-20A9DBC155E1}">
      <dgm:prSet/>
      <dgm:spPr/>
      <dgm:t>
        <a:bodyPr/>
        <a:lstStyle/>
        <a:p>
          <a:endParaRPr lang="en-US"/>
        </a:p>
      </dgm:t>
    </dgm:pt>
    <dgm:pt modelId="{F13C42D6-EC7C-41EF-94A6-EBA5CFF8F543}" type="sibTrans" cxnId="{EB8837BF-D61F-4A30-937E-20A9DBC155E1}">
      <dgm:prSet/>
      <dgm:spPr/>
      <dgm:t>
        <a:bodyPr/>
        <a:lstStyle/>
        <a:p>
          <a:endParaRPr lang="en-US"/>
        </a:p>
      </dgm:t>
    </dgm:pt>
    <dgm:pt modelId="{CBEEB45F-723A-479C-9445-9F856F908A2A}" type="pres">
      <dgm:prSet presAssocID="{C833A5C0-5687-4C0D-92F8-FF17F8762D08}" presName="linear" presStyleCnt="0">
        <dgm:presLayoutVars>
          <dgm:animLvl val="lvl"/>
          <dgm:resizeHandles val="exact"/>
        </dgm:presLayoutVars>
      </dgm:prSet>
      <dgm:spPr/>
    </dgm:pt>
    <dgm:pt modelId="{50246C69-AD90-45F9-9538-1831F6A433F4}" type="pres">
      <dgm:prSet presAssocID="{DA3F47C3-2A5A-4E62-A7B8-36EA3888ECE2}" presName="parentText" presStyleLbl="node1" presStyleIdx="0" presStyleCnt="3" custLinFactNeighborX="-29474" custLinFactNeighborY="13665">
        <dgm:presLayoutVars>
          <dgm:chMax val="0"/>
          <dgm:bulletEnabled val="1"/>
        </dgm:presLayoutVars>
      </dgm:prSet>
      <dgm:spPr/>
    </dgm:pt>
    <dgm:pt modelId="{7CBA8B97-94EF-4838-9676-58E76139998F}" type="pres">
      <dgm:prSet presAssocID="{DF10A2F1-FFEE-4764-A4EA-561DB1BFD5CE}" presName="spacer" presStyleCnt="0"/>
      <dgm:spPr/>
    </dgm:pt>
    <dgm:pt modelId="{03EE7C50-D4A2-481B-8E5D-D0C1642532C9}" type="pres">
      <dgm:prSet presAssocID="{29EFF51E-5727-4CFF-865A-39FA456734B1}" presName="parentText" presStyleLbl="node1" presStyleIdx="1" presStyleCnt="3">
        <dgm:presLayoutVars>
          <dgm:chMax val="0"/>
          <dgm:bulletEnabled val="1"/>
        </dgm:presLayoutVars>
      </dgm:prSet>
      <dgm:spPr/>
    </dgm:pt>
    <dgm:pt modelId="{E036406F-833C-434D-91A6-8140284D9DE0}" type="pres">
      <dgm:prSet presAssocID="{12B1ED37-9E8A-4258-B95B-6E77F1471503}" presName="spacer" presStyleCnt="0"/>
      <dgm:spPr/>
    </dgm:pt>
    <dgm:pt modelId="{20BB3163-97D9-41C9-98B6-587640A5E6D6}" type="pres">
      <dgm:prSet presAssocID="{E4DAB0F0-B793-43F8-A195-F23BD8B83EE3}" presName="parentText" presStyleLbl="node1" presStyleIdx="2" presStyleCnt="3">
        <dgm:presLayoutVars>
          <dgm:chMax val="0"/>
          <dgm:bulletEnabled val="1"/>
        </dgm:presLayoutVars>
      </dgm:prSet>
      <dgm:spPr/>
    </dgm:pt>
  </dgm:ptLst>
  <dgm:cxnLst>
    <dgm:cxn modelId="{D6A2B60B-CC95-4680-BE8D-C8CFD0A06BCD}" type="presOf" srcId="{E4DAB0F0-B793-43F8-A195-F23BD8B83EE3}" destId="{20BB3163-97D9-41C9-98B6-587640A5E6D6}" srcOrd="0" destOrd="0" presId="urn:microsoft.com/office/officeart/2005/8/layout/vList2"/>
    <dgm:cxn modelId="{11DC8F5D-E634-4762-8639-7B1A0F304BF1}" type="presOf" srcId="{29EFF51E-5727-4CFF-865A-39FA456734B1}" destId="{03EE7C50-D4A2-481B-8E5D-D0C1642532C9}" srcOrd="0" destOrd="0" presId="urn:microsoft.com/office/officeart/2005/8/layout/vList2"/>
    <dgm:cxn modelId="{60CCEA47-FA40-4E7C-BBAD-436CADC6BEB0}" type="presOf" srcId="{C833A5C0-5687-4C0D-92F8-FF17F8762D08}" destId="{CBEEB45F-723A-479C-9445-9F856F908A2A}" srcOrd="0" destOrd="0" presId="urn:microsoft.com/office/officeart/2005/8/layout/vList2"/>
    <dgm:cxn modelId="{4A503995-BC87-43A3-8B8B-5DB670AD4F4B}" type="presOf" srcId="{DA3F47C3-2A5A-4E62-A7B8-36EA3888ECE2}" destId="{50246C69-AD90-45F9-9538-1831F6A433F4}" srcOrd="0" destOrd="0" presId="urn:microsoft.com/office/officeart/2005/8/layout/vList2"/>
    <dgm:cxn modelId="{EB8837BF-D61F-4A30-937E-20A9DBC155E1}" srcId="{C833A5C0-5687-4C0D-92F8-FF17F8762D08}" destId="{E4DAB0F0-B793-43F8-A195-F23BD8B83EE3}" srcOrd="2" destOrd="0" parTransId="{1C4C7297-0698-4DCB-8116-9F5FD9041F47}" sibTransId="{F13C42D6-EC7C-41EF-94A6-EBA5CFF8F543}"/>
    <dgm:cxn modelId="{74F0ABCB-D72A-4CA3-97FC-F85D86C7B1F7}" srcId="{C833A5C0-5687-4C0D-92F8-FF17F8762D08}" destId="{DA3F47C3-2A5A-4E62-A7B8-36EA3888ECE2}" srcOrd="0" destOrd="0" parTransId="{2773FB68-A14C-467E-87CC-84C2478DC83E}" sibTransId="{DF10A2F1-FFEE-4764-A4EA-561DB1BFD5CE}"/>
    <dgm:cxn modelId="{C7BBA6E3-0F14-456A-A233-3BD466C41B17}" srcId="{C833A5C0-5687-4C0D-92F8-FF17F8762D08}" destId="{29EFF51E-5727-4CFF-865A-39FA456734B1}" srcOrd="1" destOrd="0" parTransId="{6923D58D-2051-43F1-B3CF-C21E47549971}" sibTransId="{12B1ED37-9E8A-4258-B95B-6E77F1471503}"/>
    <dgm:cxn modelId="{81EF142F-B5A6-42E3-9564-E47A1E7C4D32}" type="presParOf" srcId="{CBEEB45F-723A-479C-9445-9F856F908A2A}" destId="{50246C69-AD90-45F9-9538-1831F6A433F4}" srcOrd="0" destOrd="0" presId="urn:microsoft.com/office/officeart/2005/8/layout/vList2"/>
    <dgm:cxn modelId="{D138B89E-A10C-4C56-8153-D924B6CBBB17}" type="presParOf" srcId="{CBEEB45F-723A-479C-9445-9F856F908A2A}" destId="{7CBA8B97-94EF-4838-9676-58E76139998F}" srcOrd="1" destOrd="0" presId="urn:microsoft.com/office/officeart/2005/8/layout/vList2"/>
    <dgm:cxn modelId="{C19F6186-E4A9-43EF-B786-430F3DAADC2A}" type="presParOf" srcId="{CBEEB45F-723A-479C-9445-9F856F908A2A}" destId="{03EE7C50-D4A2-481B-8E5D-D0C1642532C9}" srcOrd="2" destOrd="0" presId="urn:microsoft.com/office/officeart/2005/8/layout/vList2"/>
    <dgm:cxn modelId="{D5E6B312-ECC8-438A-802E-619C7DB5E48D}" type="presParOf" srcId="{CBEEB45F-723A-479C-9445-9F856F908A2A}" destId="{E036406F-833C-434D-91A6-8140284D9DE0}" srcOrd="3" destOrd="0" presId="urn:microsoft.com/office/officeart/2005/8/layout/vList2"/>
    <dgm:cxn modelId="{E37242E0-2434-46EE-A658-5560A11B8B80}" type="presParOf" srcId="{CBEEB45F-723A-479C-9445-9F856F908A2A}" destId="{20BB3163-97D9-41C9-98B6-587640A5E6D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DDC27B-D878-4A73-ACE5-88A8081F6F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1634AD-D0F6-4A7A-BC79-B8BFD43D6F9E}">
      <dgm:prSet/>
      <dgm:spPr/>
      <dgm:t>
        <a:bodyPr/>
        <a:lstStyle/>
        <a:p>
          <a:pPr>
            <a:lnSpc>
              <a:spcPct val="100000"/>
            </a:lnSpc>
          </a:pPr>
          <a:r>
            <a:rPr lang="en-US" dirty="0">
              <a:solidFill>
                <a:srgbClr val="007450"/>
              </a:solidFill>
            </a:rPr>
            <a:t>Highly complex</a:t>
          </a:r>
        </a:p>
      </dgm:t>
    </dgm:pt>
    <dgm:pt modelId="{39CC7DDA-CF52-4120-A415-0B0B5EEE31E3}" type="parTrans" cxnId="{4A635D3C-627D-4ED9-9B81-0E1A75E2C6F0}">
      <dgm:prSet/>
      <dgm:spPr/>
      <dgm:t>
        <a:bodyPr/>
        <a:lstStyle/>
        <a:p>
          <a:endParaRPr lang="en-US"/>
        </a:p>
      </dgm:t>
    </dgm:pt>
    <dgm:pt modelId="{F46F3C07-04C8-422C-A19C-9F988F0B09B1}" type="sibTrans" cxnId="{4A635D3C-627D-4ED9-9B81-0E1A75E2C6F0}">
      <dgm:prSet/>
      <dgm:spPr/>
      <dgm:t>
        <a:bodyPr/>
        <a:lstStyle/>
        <a:p>
          <a:endParaRPr lang="en-US"/>
        </a:p>
      </dgm:t>
    </dgm:pt>
    <dgm:pt modelId="{BBFEE577-0170-49CB-8668-82BF9F2B106D}">
      <dgm:prSet/>
      <dgm:spPr/>
      <dgm:t>
        <a:bodyPr/>
        <a:lstStyle/>
        <a:p>
          <a:pPr>
            <a:lnSpc>
              <a:spcPct val="100000"/>
            </a:lnSpc>
          </a:pPr>
          <a:r>
            <a:rPr lang="en-US" dirty="0">
              <a:solidFill>
                <a:srgbClr val="007450"/>
              </a:solidFill>
            </a:rPr>
            <a:t>Programmed by hundreds of engineers</a:t>
          </a:r>
        </a:p>
      </dgm:t>
    </dgm:pt>
    <dgm:pt modelId="{1FD14A95-BE1C-4EAC-8B7F-C78262AE826C}" type="parTrans" cxnId="{76A01CEF-A923-4092-A4BF-AF163A1D98AB}">
      <dgm:prSet/>
      <dgm:spPr/>
      <dgm:t>
        <a:bodyPr/>
        <a:lstStyle/>
        <a:p>
          <a:endParaRPr lang="en-US"/>
        </a:p>
      </dgm:t>
    </dgm:pt>
    <dgm:pt modelId="{F279CC57-499E-4781-A7CF-6B7A6A0D2F48}" type="sibTrans" cxnId="{76A01CEF-A923-4092-A4BF-AF163A1D98AB}">
      <dgm:prSet/>
      <dgm:spPr/>
      <dgm:t>
        <a:bodyPr/>
        <a:lstStyle/>
        <a:p>
          <a:endParaRPr lang="en-US"/>
        </a:p>
      </dgm:t>
    </dgm:pt>
    <dgm:pt modelId="{49D09110-967F-452F-ABAE-7AB33A46FCB5}">
      <dgm:prSet/>
      <dgm:spPr/>
      <dgm:t>
        <a:bodyPr/>
        <a:lstStyle/>
        <a:p>
          <a:pPr>
            <a:lnSpc>
              <a:spcPct val="100000"/>
            </a:lnSpc>
          </a:pPr>
          <a:r>
            <a:rPr lang="en-US" dirty="0">
              <a:solidFill>
                <a:srgbClr val="007450"/>
              </a:solidFill>
            </a:rPr>
            <a:t>Rigorous programming of many rules</a:t>
          </a:r>
        </a:p>
      </dgm:t>
    </dgm:pt>
    <dgm:pt modelId="{14CAF4CB-5A21-4C1A-8D9B-AFBBECFD7BF3}" type="parTrans" cxnId="{0B0811F6-1D3A-42E4-8323-139B1E45DFEF}">
      <dgm:prSet/>
      <dgm:spPr/>
      <dgm:t>
        <a:bodyPr/>
        <a:lstStyle/>
        <a:p>
          <a:endParaRPr lang="en-US"/>
        </a:p>
      </dgm:t>
    </dgm:pt>
    <dgm:pt modelId="{0605C117-DF1B-4A56-AFF8-1D1E733ED4F8}" type="sibTrans" cxnId="{0B0811F6-1D3A-42E4-8323-139B1E45DFEF}">
      <dgm:prSet/>
      <dgm:spPr/>
      <dgm:t>
        <a:bodyPr/>
        <a:lstStyle/>
        <a:p>
          <a:endParaRPr lang="en-US"/>
        </a:p>
      </dgm:t>
    </dgm:pt>
    <dgm:pt modelId="{FD9AD9CD-8402-4D6B-AF1D-2EBDEA5CF56A}" type="pres">
      <dgm:prSet presAssocID="{B6DDC27B-D878-4A73-ACE5-88A8081F6FB3}" presName="root" presStyleCnt="0">
        <dgm:presLayoutVars>
          <dgm:dir/>
          <dgm:resizeHandles val="exact"/>
        </dgm:presLayoutVars>
      </dgm:prSet>
      <dgm:spPr/>
    </dgm:pt>
    <dgm:pt modelId="{2C8644C8-1013-44C1-8E00-F52B84554982}" type="pres">
      <dgm:prSet presAssocID="{C41634AD-D0F6-4A7A-BC79-B8BFD43D6F9E}" presName="compNode" presStyleCnt="0"/>
      <dgm:spPr/>
    </dgm:pt>
    <dgm:pt modelId="{BB33FE23-6853-49A8-9A31-ABAA12EB47EA}" type="pres">
      <dgm:prSet presAssocID="{C41634AD-D0F6-4A7A-BC79-B8BFD43D6F9E}" presName="bgRect" presStyleLbl="bgShp" presStyleIdx="0" presStyleCnt="3" custLinFactNeighborX="-193" custLinFactNeighborY="-51856"/>
      <dgm:spPr/>
    </dgm:pt>
    <dgm:pt modelId="{6C957663-D996-4607-A5DE-EA4613185A75}" type="pres">
      <dgm:prSet presAssocID="{C41634AD-D0F6-4A7A-BC79-B8BFD43D6F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olden Ratio"/>
        </a:ext>
      </dgm:extLst>
    </dgm:pt>
    <dgm:pt modelId="{AC916F30-CC99-4B39-BC9C-847FD3196D64}" type="pres">
      <dgm:prSet presAssocID="{C41634AD-D0F6-4A7A-BC79-B8BFD43D6F9E}" presName="spaceRect" presStyleCnt="0"/>
      <dgm:spPr/>
    </dgm:pt>
    <dgm:pt modelId="{7840CE1A-BEA2-4F77-A0F6-79D5382CD4BA}" type="pres">
      <dgm:prSet presAssocID="{C41634AD-D0F6-4A7A-BC79-B8BFD43D6F9E}" presName="parTx" presStyleLbl="revTx" presStyleIdx="0" presStyleCnt="3">
        <dgm:presLayoutVars>
          <dgm:chMax val="0"/>
          <dgm:chPref val="0"/>
        </dgm:presLayoutVars>
      </dgm:prSet>
      <dgm:spPr/>
    </dgm:pt>
    <dgm:pt modelId="{2E0F8402-0073-432F-AE34-BEEF5A86868E}" type="pres">
      <dgm:prSet presAssocID="{F46F3C07-04C8-422C-A19C-9F988F0B09B1}" presName="sibTrans" presStyleCnt="0"/>
      <dgm:spPr/>
    </dgm:pt>
    <dgm:pt modelId="{F78FE431-350B-4A38-B2D4-4B8CB7CE5D38}" type="pres">
      <dgm:prSet presAssocID="{BBFEE577-0170-49CB-8668-82BF9F2B106D}" presName="compNode" presStyleCnt="0"/>
      <dgm:spPr/>
    </dgm:pt>
    <dgm:pt modelId="{EC495619-873F-4555-AB3B-AD8B512C08AC}" type="pres">
      <dgm:prSet presAssocID="{BBFEE577-0170-49CB-8668-82BF9F2B106D}" presName="bgRect" presStyleLbl="bgShp" presStyleIdx="1" presStyleCnt="3"/>
      <dgm:spPr/>
    </dgm:pt>
    <dgm:pt modelId="{CFC551B8-BC69-4214-BBC0-011FBC3ED17A}" type="pres">
      <dgm:prSet presAssocID="{BBFEE577-0170-49CB-8668-82BF9F2B1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0EE16292-1738-4893-A188-4921BD4EFD16}" type="pres">
      <dgm:prSet presAssocID="{BBFEE577-0170-49CB-8668-82BF9F2B106D}" presName="spaceRect" presStyleCnt="0"/>
      <dgm:spPr/>
    </dgm:pt>
    <dgm:pt modelId="{65EF440F-A97B-42DD-AE86-425A57A275DA}" type="pres">
      <dgm:prSet presAssocID="{BBFEE577-0170-49CB-8668-82BF9F2B106D}" presName="parTx" presStyleLbl="revTx" presStyleIdx="1" presStyleCnt="3">
        <dgm:presLayoutVars>
          <dgm:chMax val="0"/>
          <dgm:chPref val="0"/>
        </dgm:presLayoutVars>
      </dgm:prSet>
      <dgm:spPr/>
    </dgm:pt>
    <dgm:pt modelId="{8481760C-C97D-4270-9EC4-85227E302711}" type="pres">
      <dgm:prSet presAssocID="{F279CC57-499E-4781-A7CF-6B7A6A0D2F48}" presName="sibTrans" presStyleCnt="0"/>
      <dgm:spPr/>
    </dgm:pt>
    <dgm:pt modelId="{7807A061-08CB-4EEB-8525-D70FC3CD973A}" type="pres">
      <dgm:prSet presAssocID="{49D09110-967F-452F-ABAE-7AB33A46FCB5}" presName="compNode" presStyleCnt="0"/>
      <dgm:spPr/>
    </dgm:pt>
    <dgm:pt modelId="{BA3B3DFB-E1BC-497A-8072-D687E24626E0}" type="pres">
      <dgm:prSet presAssocID="{49D09110-967F-452F-ABAE-7AB33A46FCB5}" presName="bgRect" presStyleLbl="bgShp" presStyleIdx="2" presStyleCnt="3"/>
      <dgm:spPr/>
    </dgm:pt>
    <dgm:pt modelId="{D04651CE-2E9B-4CEA-9525-7A87687C767D}" type="pres">
      <dgm:prSet presAssocID="{49D09110-967F-452F-ABAE-7AB33A46F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E63DE322-6419-41A5-9A50-E6D077326EB3}" type="pres">
      <dgm:prSet presAssocID="{49D09110-967F-452F-ABAE-7AB33A46FCB5}" presName="spaceRect" presStyleCnt="0"/>
      <dgm:spPr/>
    </dgm:pt>
    <dgm:pt modelId="{7A272805-78F8-4FD5-89D5-46A3B50E46F2}" type="pres">
      <dgm:prSet presAssocID="{49D09110-967F-452F-ABAE-7AB33A46FCB5}" presName="parTx" presStyleLbl="revTx" presStyleIdx="2" presStyleCnt="3">
        <dgm:presLayoutVars>
          <dgm:chMax val="0"/>
          <dgm:chPref val="0"/>
        </dgm:presLayoutVars>
      </dgm:prSet>
      <dgm:spPr/>
    </dgm:pt>
  </dgm:ptLst>
  <dgm:cxnLst>
    <dgm:cxn modelId="{4A635D3C-627D-4ED9-9B81-0E1A75E2C6F0}" srcId="{B6DDC27B-D878-4A73-ACE5-88A8081F6FB3}" destId="{C41634AD-D0F6-4A7A-BC79-B8BFD43D6F9E}" srcOrd="0" destOrd="0" parTransId="{39CC7DDA-CF52-4120-A415-0B0B5EEE31E3}" sibTransId="{F46F3C07-04C8-422C-A19C-9F988F0B09B1}"/>
    <dgm:cxn modelId="{FD6384B2-EA7E-4925-81EA-3A0921CC543F}" type="presOf" srcId="{49D09110-967F-452F-ABAE-7AB33A46FCB5}" destId="{7A272805-78F8-4FD5-89D5-46A3B50E46F2}" srcOrd="0" destOrd="0" presId="urn:microsoft.com/office/officeart/2018/2/layout/IconVerticalSolidList"/>
    <dgm:cxn modelId="{7F2519CA-7AB7-4F2E-9B26-1FFD5E3D0AF4}" type="presOf" srcId="{BBFEE577-0170-49CB-8668-82BF9F2B106D}" destId="{65EF440F-A97B-42DD-AE86-425A57A275DA}" srcOrd="0" destOrd="0" presId="urn:microsoft.com/office/officeart/2018/2/layout/IconVerticalSolidList"/>
    <dgm:cxn modelId="{6D77DCCC-7B43-49CF-A82D-459D62D40758}" type="presOf" srcId="{C41634AD-D0F6-4A7A-BC79-B8BFD43D6F9E}" destId="{7840CE1A-BEA2-4F77-A0F6-79D5382CD4BA}" srcOrd="0" destOrd="0" presId="urn:microsoft.com/office/officeart/2018/2/layout/IconVerticalSolidList"/>
    <dgm:cxn modelId="{5C2A56D9-CD2C-4153-ACF8-C4561904AC99}" type="presOf" srcId="{B6DDC27B-D878-4A73-ACE5-88A8081F6FB3}" destId="{FD9AD9CD-8402-4D6B-AF1D-2EBDEA5CF56A}" srcOrd="0" destOrd="0" presId="urn:microsoft.com/office/officeart/2018/2/layout/IconVerticalSolidList"/>
    <dgm:cxn modelId="{76A01CEF-A923-4092-A4BF-AF163A1D98AB}" srcId="{B6DDC27B-D878-4A73-ACE5-88A8081F6FB3}" destId="{BBFEE577-0170-49CB-8668-82BF9F2B106D}" srcOrd="1" destOrd="0" parTransId="{1FD14A95-BE1C-4EAC-8B7F-C78262AE826C}" sibTransId="{F279CC57-499E-4781-A7CF-6B7A6A0D2F48}"/>
    <dgm:cxn modelId="{0B0811F6-1D3A-42E4-8323-139B1E45DFEF}" srcId="{B6DDC27B-D878-4A73-ACE5-88A8081F6FB3}" destId="{49D09110-967F-452F-ABAE-7AB33A46FCB5}" srcOrd="2" destOrd="0" parTransId="{14CAF4CB-5A21-4C1A-8D9B-AFBBECFD7BF3}" sibTransId="{0605C117-DF1B-4A56-AFF8-1D1E733ED4F8}"/>
    <dgm:cxn modelId="{7E467524-1DA5-4A01-A2D3-E20ED6D0FD64}" type="presParOf" srcId="{FD9AD9CD-8402-4D6B-AF1D-2EBDEA5CF56A}" destId="{2C8644C8-1013-44C1-8E00-F52B84554982}" srcOrd="0" destOrd="0" presId="urn:microsoft.com/office/officeart/2018/2/layout/IconVerticalSolidList"/>
    <dgm:cxn modelId="{5202C058-BB00-4FD3-AA25-600D49D3104A}" type="presParOf" srcId="{2C8644C8-1013-44C1-8E00-F52B84554982}" destId="{BB33FE23-6853-49A8-9A31-ABAA12EB47EA}" srcOrd="0" destOrd="0" presId="urn:microsoft.com/office/officeart/2018/2/layout/IconVerticalSolidList"/>
    <dgm:cxn modelId="{63E05C0E-DFBB-454C-B0EE-C53A74741B7F}" type="presParOf" srcId="{2C8644C8-1013-44C1-8E00-F52B84554982}" destId="{6C957663-D996-4607-A5DE-EA4613185A75}" srcOrd="1" destOrd="0" presId="urn:microsoft.com/office/officeart/2018/2/layout/IconVerticalSolidList"/>
    <dgm:cxn modelId="{D3E4E02D-E698-449E-B13A-C8970D4BED8D}" type="presParOf" srcId="{2C8644C8-1013-44C1-8E00-F52B84554982}" destId="{AC916F30-CC99-4B39-BC9C-847FD3196D64}" srcOrd="2" destOrd="0" presId="urn:microsoft.com/office/officeart/2018/2/layout/IconVerticalSolidList"/>
    <dgm:cxn modelId="{C56625D1-16C1-496D-B670-B6093BBD34A1}" type="presParOf" srcId="{2C8644C8-1013-44C1-8E00-F52B84554982}" destId="{7840CE1A-BEA2-4F77-A0F6-79D5382CD4BA}" srcOrd="3" destOrd="0" presId="urn:microsoft.com/office/officeart/2018/2/layout/IconVerticalSolidList"/>
    <dgm:cxn modelId="{C278155D-487B-43EF-8A6C-137484C397DC}" type="presParOf" srcId="{FD9AD9CD-8402-4D6B-AF1D-2EBDEA5CF56A}" destId="{2E0F8402-0073-432F-AE34-BEEF5A86868E}" srcOrd="1" destOrd="0" presId="urn:microsoft.com/office/officeart/2018/2/layout/IconVerticalSolidList"/>
    <dgm:cxn modelId="{BFD73737-07A8-44F8-83B9-B197C72E39EF}" type="presParOf" srcId="{FD9AD9CD-8402-4D6B-AF1D-2EBDEA5CF56A}" destId="{F78FE431-350B-4A38-B2D4-4B8CB7CE5D38}" srcOrd="2" destOrd="0" presId="urn:microsoft.com/office/officeart/2018/2/layout/IconVerticalSolidList"/>
    <dgm:cxn modelId="{1D71B566-99C3-4F3E-A4BC-B7025CBE44A7}" type="presParOf" srcId="{F78FE431-350B-4A38-B2D4-4B8CB7CE5D38}" destId="{EC495619-873F-4555-AB3B-AD8B512C08AC}" srcOrd="0" destOrd="0" presId="urn:microsoft.com/office/officeart/2018/2/layout/IconVerticalSolidList"/>
    <dgm:cxn modelId="{229D2E85-FF5F-49EC-BF2D-8788F5EA2F92}" type="presParOf" srcId="{F78FE431-350B-4A38-B2D4-4B8CB7CE5D38}" destId="{CFC551B8-BC69-4214-BBC0-011FBC3ED17A}" srcOrd="1" destOrd="0" presId="urn:microsoft.com/office/officeart/2018/2/layout/IconVerticalSolidList"/>
    <dgm:cxn modelId="{0F617FD0-ED99-41C5-82EA-33F9CD447AD5}" type="presParOf" srcId="{F78FE431-350B-4A38-B2D4-4B8CB7CE5D38}" destId="{0EE16292-1738-4893-A188-4921BD4EFD16}" srcOrd="2" destOrd="0" presId="urn:microsoft.com/office/officeart/2018/2/layout/IconVerticalSolidList"/>
    <dgm:cxn modelId="{F4F07C99-A717-4375-983F-05A3ABC82C02}" type="presParOf" srcId="{F78FE431-350B-4A38-B2D4-4B8CB7CE5D38}" destId="{65EF440F-A97B-42DD-AE86-425A57A275DA}" srcOrd="3" destOrd="0" presId="urn:microsoft.com/office/officeart/2018/2/layout/IconVerticalSolidList"/>
    <dgm:cxn modelId="{CA3CC7C7-CFAD-491A-95F4-0B8636E66094}" type="presParOf" srcId="{FD9AD9CD-8402-4D6B-AF1D-2EBDEA5CF56A}" destId="{8481760C-C97D-4270-9EC4-85227E302711}" srcOrd="3" destOrd="0" presId="urn:microsoft.com/office/officeart/2018/2/layout/IconVerticalSolidList"/>
    <dgm:cxn modelId="{FDD5C7BA-8612-4636-9AC8-CACAB40805C3}" type="presParOf" srcId="{FD9AD9CD-8402-4D6B-AF1D-2EBDEA5CF56A}" destId="{7807A061-08CB-4EEB-8525-D70FC3CD973A}" srcOrd="4" destOrd="0" presId="urn:microsoft.com/office/officeart/2018/2/layout/IconVerticalSolidList"/>
    <dgm:cxn modelId="{EC961E18-C1B3-4072-BEB7-C1D998D1974B}" type="presParOf" srcId="{7807A061-08CB-4EEB-8525-D70FC3CD973A}" destId="{BA3B3DFB-E1BC-497A-8072-D687E24626E0}" srcOrd="0" destOrd="0" presId="urn:microsoft.com/office/officeart/2018/2/layout/IconVerticalSolidList"/>
    <dgm:cxn modelId="{4B0215CD-1DFC-4A9F-88D9-F53D5C238FFB}" type="presParOf" srcId="{7807A061-08CB-4EEB-8525-D70FC3CD973A}" destId="{D04651CE-2E9B-4CEA-9525-7A87687C767D}" srcOrd="1" destOrd="0" presId="urn:microsoft.com/office/officeart/2018/2/layout/IconVerticalSolidList"/>
    <dgm:cxn modelId="{A84E419D-C8D4-405F-9913-A9650846EB1B}" type="presParOf" srcId="{7807A061-08CB-4EEB-8525-D70FC3CD973A}" destId="{E63DE322-6419-41A5-9A50-E6D077326EB3}" srcOrd="2" destOrd="0" presId="urn:microsoft.com/office/officeart/2018/2/layout/IconVerticalSolidList"/>
    <dgm:cxn modelId="{9E20B614-A103-4EE7-A712-D137C0592D9E}" type="presParOf" srcId="{7807A061-08CB-4EEB-8525-D70FC3CD973A}" destId="{7A272805-78F8-4FD5-89D5-46A3B50E4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dgm:spPr>
        <a:solidFill>
          <a:schemeClr val="bg2">
            <a:lumMod val="40000"/>
            <a:lumOff val="60000"/>
            <a:alpha val="90000"/>
          </a:schemeClr>
        </a:solidFill>
      </dgm:spPr>
      <dgm:t>
        <a:bodyPr/>
        <a:lstStyle/>
        <a:p>
          <a:pPr algn="ctr"/>
          <a:r>
            <a:rPr lang="en-US" b="0" dirty="0">
              <a:solidFill>
                <a:schemeClr val="tx2">
                  <a:lumMod val="75000"/>
                </a:schemeClr>
              </a:solidFill>
            </a:rPr>
            <a:t>Define a set of rules for classification</a:t>
          </a:r>
          <a:endParaRPr lang="en-US" dirty="0">
            <a:solidFill>
              <a:schemeClr val="tx2">
                <a:lumMod val="75000"/>
              </a:schemeClr>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a:ln>
          <a:solidFill>
            <a:schemeClr val="tx2">
              <a:lumMod val="50000"/>
            </a:schemeClr>
          </a:solidFill>
        </a:ln>
      </dgm:spPr>
      <dgm:t>
        <a:bodyPr/>
        <a:lstStyle/>
        <a:p>
          <a:r>
            <a:rPr lang="en-US"/>
            <a:t>1</a:t>
          </a:r>
        </a:p>
      </dgm:t>
    </dgm:pt>
    <dgm:pt modelId="{0FCE7545-D2A2-4225-AC9D-D42D19786F43}">
      <dgm:prSet/>
      <dgm:spPr>
        <a:solidFill>
          <a:schemeClr val="bg2">
            <a:lumMod val="40000"/>
            <a:lumOff val="60000"/>
            <a:alpha val="90000"/>
          </a:schemeClr>
        </a:solidFill>
      </dgm:spPr>
      <dgm:t>
        <a:bodyPr/>
        <a:lstStyle/>
        <a:p>
          <a:pPr algn="ctr"/>
          <a:r>
            <a:rPr lang="en-US" b="0" dirty="0">
              <a:solidFill>
                <a:schemeClr val="tx2">
                  <a:lumMod val="75000"/>
                </a:schemeClr>
              </a:solidFill>
            </a:rPr>
            <a:t>Program those rules into the computer</a:t>
          </a:r>
          <a:endParaRPr lang="en-US" dirty="0">
            <a:solidFill>
              <a:schemeClr val="tx2">
                <a:lumMod val="75000"/>
              </a:schemeClr>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a:ln>
          <a:solidFill>
            <a:schemeClr val="tx2">
              <a:lumMod val="50000"/>
            </a:schemeClr>
          </a:solidFill>
        </a:ln>
      </dgm:spPr>
      <dgm:t>
        <a:bodyPr/>
        <a:lstStyle/>
        <a:p>
          <a:r>
            <a:rPr lang="en-US"/>
            <a:t>2</a:t>
          </a:r>
          <a:endParaRPr lang="en-US" dirty="0"/>
        </a:p>
      </dgm:t>
    </dgm:pt>
    <dgm:pt modelId="{D6269891-C2B6-453A-AF6A-61534DD8D41D}">
      <dgm:prSet/>
      <dgm:spPr>
        <a:solidFill>
          <a:schemeClr val="bg2">
            <a:lumMod val="40000"/>
            <a:lumOff val="60000"/>
            <a:alpha val="90000"/>
          </a:schemeClr>
        </a:solidFill>
      </dgm:spPr>
      <dgm:t>
        <a:bodyPr/>
        <a:lstStyle/>
        <a:p>
          <a:pPr algn="ctr"/>
          <a:r>
            <a:rPr lang="en-US" b="0" dirty="0">
              <a:solidFill>
                <a:schemeClr val="tx2">
                  <a:lumMod val="75000"/>
                </a:schemeClr>
              </a:solidFill>
            </a:rPr>
            <a:t>Feed it examples, and the program uses the rules to classify</a:t>
          </a:r>
          <a:endParaRPr lang="en-US" dirty="0">
            <a:solidFill>
              <a:schemeClr val="tx2">
                <a:lumMod val="75000"/>
              </a:schemeClr>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a:ln>
          <a:solidFill>
            <a:schemeClr val="tx2">
              <a:lumMod val="50000"/>
            </a:schemeClr>
          </a:solidFill>
        </a:ln>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pt>
  </dgm:ptLst>
  <dgm:cxnLst>
    <dgm:cxn modelId="{54506B21-14DB-4003-A181-B736462690C9}" type="presOf" srcId="{7295C058-9E91-4377-8B8F-AD0576835FFB}" destId="{126CFAAB-1CDA-4EFC-AA8D-A1B6E330A0BB}"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0CAD038C-DAD6-4E5E-AB28-D3B6C2DBE520}" type="presOf" srcId="{FDCA5A46-B481-403D-A7AD-0D328478C15C}" destId="{BCE35C97-D7D7-40C7-B230-E3D136928885}"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3C02B9D2-304B-4267-9806-2FA0F3E85C27}" type="presOf" srcId="{AEC97C6F-A753-4D70-A17A-5E7CE9A7648D}" destId="{B373CF5D-7B37-491B-A014-6D53F8F0E455}" srcOrd="0"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32D1C2E4-94BA-47E9-89E7-B449F0052D25}" type="presOf" srcId="{0FCE7545-D2A2-4225-AC9D-D42D19786F43}" destId="{EC242F2B-FF4F-4FD2-A5F3-209394DEC094}" srcOrd="1" destOrd="0" presId="urn:microsoft.com/office/officeart/2016/7/layout/BasicLinearProcessNumbered"/>
    <dgm:cxn modelId="{3797EFE6-A87C-46E6-BE36-2773EA8ACC90}" type="presOf" srcId="{0FCE7545-D2A2-4225-AC9D-D42D19786F43}" destId="{AEE275E6-AB00-4938-A6EC-731043CF85E1}"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custT="1"/>
      <dgm:spPr>
        <a:solidFill>
          <a:schemeClr val="bg2">
            <a:lumMod val="40000"/>
            <a:lumOff val="60000"/>
            <a:alpha val="90000"/>
          </a:schemeClr>
        </a:solidFill>
      </dgm:spPr>
      <dgm:t>
        <a:bodyPr/>
        <a:lstStyle/>
        <a:p>
          <a:pPr algn="ctr"/>
          <a:r>
            <a:rPr lang="en-US" sz="2400" dirty="0">
              <a:solidFill>
                <a:schemeClr val="tx2">
                  <a:lumMod val="75000"/>
                </a:schemeClr>
              </a:solidFill>
            </a:rPr>
            <a:t>Show model the examples with the answer of how to classify</a:t>
          </a: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a:ln>
          <a:solidFill>
            <a:schemeClr val="tx2">
              <a:lumMod val="50000"/>
            </a:schemeClr>
          </a:solidFill>
        </a:ln>
      </dgm:spPr>
      <dgm:t>
        <a:bodyPr/>
        <a:lstStyle/>
        <a:p>
          <a:r>
            <a:rPr lang="en-US"/>
            <a:t>1</a:t>
          </a:r>
        </a:p>
      </dgm:t>
    </dgm:pt>
    <dgm:pt modelId="{0FCE7545-D2A2-4225-AC9D-D42D19786F43}">
      <dgm:prSet custT="1"/>
      <dgm:spPr>
        <a:solidFill>
          <a:schemeClr val="bg2">
            <a:lumMod val="40000"/>
            <a:lumOff val="60000"/>
            <a:alpha val="90000"/>
          </a:schemeClr>
        </a:solidFill>
      </dgm:spPr>
      <dgm:t>
        <a:bodyPr/>
        <a:lstStyle/>
        <a:p>
          <a:pPr algn="ctr"/>
          <a:r>
            <a:rPr lang="en-US" sz="2400" dirty="0">
              <a:solidFill>
                <a:schemeClr val="tx2">
                  <a:lumMod val="75000"/>
                </a:schemeClr>
              </a:solidFill>
            </a:rPr>
            <a:t>Model takes guesses, we tell it if it’s right or not</a:t>
          </a: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a:ln>
          <a:solidFill>
            <a:schemeClr val="tx2">
              <a:lumMod val="50000"/>
            </a:schemeClr>
          </a:solidFill>
        </a:ln>
      </dgm:spPr>
      <dgm:t>
        <a:bodyPr/>
        <a:lstStyle/>
        <a:p>
          <a:r>
            <a:rPr lang="en-US"/>
            <a:t>2</a:t>
          </a:r>
          <a:endParaRPr lang="en-US" dirty="0"/>
        </a:p>
      </dgm:t>
    </dgm:pt>
    <dgm:pt modelId="{D6269891-C2B6-453A-AF6A-61534DD8D41D}">
      <dgm:prSet custT="1"/>
      <dgm:spPr>
        <a:solidFill>
          <a:schemeClr val="bg2">
            <a:lumMod val="40000"/>
            <a:lumOff val="60000"/>
            <a:alpha val="90000"/>
          </a:schemeClr>
        </a:solidFill>
      </dgm:spPr>
      <dgm:t>
        <a:bodyPr/>
        <a:lstStyle/>
        <a:p>
          <a:pPr algn="ctr"/>
          <a:r>
            <a:rPr lang="en-US" sz="2400" dirty="0">
              <a:solidFill>
                <a:schemeClr val="tx2">
                  <a:lumMod val="75000"/>
                </a:schemeClr>
              </a:solidFill>
            </a:rPr>
            <a:t>Model learns to correctly categorize as it’s training. The system learns the rules on its own</a:t>
          </a: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a:ln>
          <a:solidFill>
            <a:schemeClr val="tx2">
              <a:lumMod val="50000"/>
            </a:schemeClr>
          </a:solidFill>
        </a:ln>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pt>
  </dgm:ptLst>
  <dgm:cxnLst>
    <dgm:cxn modelId="{54506B21-14DB-4003-A181-B736462690C9}" type="presOf" srcId="{7295C058-9E91-4377-8B8F-AD0576835FFB}" destId="{126CFAAB-1CDA-4EFC-AA8D-A1B6E330A0BB}"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0CAD038C-DAD6-4E5E-AB28-D3B6C2DBE520}" type="presOf" srcId="{FDCA5A46-B481-403D-A7AD-0D328478C15C}" destId="{BCE35C97-D7D7-40C7-B230-E3D136928885}"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3C02B9D2-304B-4267-9806-2FA0F3E85C27}" type="presOf" srcId="{AEC97C6F-A753-4D70-A17A-5E7CE9A7648D}" destId="{B373CF5D-7B37-491B-A014-6D53F8F0E455}" srcOrd="0"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32D1C2E4-94BA-47E9-89E7-B449F0052D25}" type="presOf" srcId="{0FCE7545-D2A2-4225-AC9D-D42D19786F43}" destId="{EC242F2B-FF4F-4FD2-A5F3-209394DEC094}" srcOrd="1" destOrd="0" presId="urn:microsoft.com/office/officeart/2016/7/layout/BasicLinearProcessNumbered"/>
    <dgm:cxn modelId="{3797EFE6-A87C-46E6-BE36-2773EA8ACC90}" type="presOf" srcId="{0FCE7545-D2A2-4225-AC9D-D42D19786F43}" destId="{AEE275E6-AB00-4938-A6EC-731043CF85E1}"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A9AF94-B41B-4B66-98DB-E5DD2561BEE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DFAE107-97FB-4199-920D-4367C8B3323A}">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n-US" b="0" dirty="0">
              <a:solidFill>
                <a:schemeClr val="tx1"/>
              </a:solidFill>
            </a:rPr>
            <a:t>If rules are clear and straightforward, often better to just program it</a:t>
          </a:r>
          <a:endParaRPr lang="en-US" dirty="0">
            <a:solidFill>
              <a:schemeClr val="tx1"/>
            </a:solidFill>
          </a:endParaRPr>
        </a:p>
      </dgm:t>
    </dgm:pt>
    <dgm:pt modelId="{BD937BD2-82D0-4DBB-B8E4-336FCBCB3F11}" type="parTrans" cxnId="{7C6A4CE9-11D9-465D-BBA9-7A2D1EFFA585}">
      <dgm:prSet/>
      <dgm:spPr/>
      <dgm:t>
        <a:bodyPr/>
        <a:lstStyle/>
        <a:p>
          <a:endParaRPr lang="en-US"/>
        </a:p>
      </dgm:t>
    </dgm:pt>
    <dgm:pt modelId="{A54908D7-7F22-402E-B170-32A7E5BEE5B9}" type="sibTrans" cxnId="{7C6A4CE9-11D9-465D-BBA9-7A2D1EFFA585}">
      <dgm:prSet/>
      <dgm:spPr/>
      <dgm:t>
        <a:bodyPr/>
        <a:lstStyle/>
        <a:p>
          <a:endParaRPr lang="en-US"/>
        </a:p>
      </dgm:t>
    </dgm:pt>
    <dgm:pt modelId="{98AF79B3-0201-4D34-BD5B-995A6A340BAC}">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n-US" b="0" dirty="0">
              <a:solidFill>
                <a:schemeClr val="tx1"/>
              </a:solidFill>
            </a:rPr>
            <a:t>If rules are nuanced, complex, difficult to discern, use deep learning</a:t>
          </a:r>
          <a:endParaRPr lang="en-US" dirty="0">
            <a:solidFill>
              <a:schemeClr val="tx1"/>
            </a:solidFill>
          </a:endParaRPr>
        </a:p>
      </dgm:t>
    </dgm:pt>
    <dgm:pt modelId="{B4312042-16C9-4D37-939B-83701D611335}" type="parTrans" cxnId="{A87AF591-E14B-4AE4-97BD-84F4641AE3D1}">
      <dgm:prSet/>
      <dgm:spPr/>
      <dgm:t>
        <a:bodyPr/>
        <a:lstStyle/>
        <a:p>
          <a:endParaRPr lang="en-US"/>
        </a:p>
      </dgm:t>
    </dgm:pt>
    <dgm:pt modelId="{F5D4964A-BAE4-4F36-8513-2199EFE7C796}" type="sibTrans" cxnId="{A87AF591-E14B-4AE4-97BD-84F4641AE3D1}">
      <dgm:prSet/>
      <dgm:spPr/>
      <dgm:t>
        <a:bodyPr/>
        <a:lstStyle/>
        <a:p>
          <a:endParaRPr lang="en-US"/>
        </a:p>
      </dgm:t>
    </dgm:pt>
    <dgm:pt modelId="{2AFA230B-079A-4BFF-89F1-43865FD89681}" type="pres">
      <dgm:prSet presAssocID="{8AA9AF94-B41B-4B66-98DB-E5DD2561BEE5}" presName="hierChild1" presStyleCnt="0">
        <dgm:presLayoutVars>
          <dgm:chPref val="1"/>
          <dgm:dir/>
          <dgm:animOne val="branch"/>
          <dgm:animLvl val="lvl"/>
          <dgm:resizeHandles/>
        </dgm:presLayoutVars>
      </dgm:prSet>
      <dgm:spPr/>
    </dgm:pt>
    <dgm:pt modelId="{22BA26E2-5CE6-43C4-8025-03EF4D229ECB}" type="pres">
      <dgm:prSet presAssocID="{2DFAE107-97FB-4199-920D-4367C8B3323A}" presName="hierRoot1" presStyleCnt="0"/>
      <dgm:spPr/>
    </dgm:pt>
    <dgm:pt modelId="{28BE3D74-9960-47B9-BC0D-8F12B689AF5D}" type="pres">
      <dgm:prSet presAssocID="{2DFAE107-97FB-4199-920D-4367C8B3323A}" presName="composite" presStyleCnt="0"/>
      <dgm:spPr/>
    </dgm:pt>
    <dgm:pt modelId="{38F663ED-4082-4B7E-B697-B567846C2629}" type="pres">
      <dgm:prSet presAssocID="{2DFAE107-97FB-4199-920D-4367C8B3323A}" presName="background" presStyleLbl="node0" presStyleIdx="0" presStyleCnt="2"/>
      <dgm:spPr>
        <a:solidFill>
          <a:schemeClr val="tx2">
            <a:lumMod val="75000"/>
          </a:schemeClr>
        </a:solidFill>
      </dgm:spPr>
    </dgm:pt>
    <dgm:pt modelId="{D3A539E7-845D-4A13-9455-F1EC0A100911}" type="pres">
      <dgm:prSet presAssocID="{2DFAE107-97FB-4199-920D-4367C8B3323A}" presName="text" presStyleLbl="fgAcc0" presStyleIdx="0" presStyleCnt="2">
        <dgm:presLayoutVars>
          <dgm:chPref val="3"/>
        </dgm:presLayoutVars>
      </dgm:prSet>
      <dgm:spPr/>
    </dgm:pt>
    <dgm:pt modelId="{117C00C4-180C-4C91-A497-E3DA264B765E}" type="pres">
      <dgm:prSet presAssocID="{2DFAE107-97FB-4199-920D-4367C8B3323A}" presName="hierChild2" presStyleCnt="0"/>
      <dgm:spPr/>
    </dgm:pt>
    <dgm:pt modelId="{CE168A62-AF0F-4E06-B2BE-1851C084C4B2}" type="pres">
      <dgm:prSet presAssocID="{98AF79B3-0201-4D34-BD5B-995A6A340BAC}" presName="hierRoot1" presStyleCnt="0"/>
      <dgm:spPr/>
    </dgm:pt>
    <dgm:pt modelId="{0E3C1830-A006-4003-AAAD-E346E0DD8CB8}" type="pres">
      <dgm:prSet presAssocID="{98AF79B3-0201-4D34-BD5B-995A6A340BAC}" presName="composite" presStyleCnt="0"/>
      <dgm:spPr/>
    </dgm:pt>
    <dgm:pt modelId="{2A9C26C8-C393-498C-879F-709D2C4D234A}" type="pres">
      <dgm:prSet presAssocID="{98AF79B3-0201-4D34-BD5B-995A6A340BAC}" presName="background" presStyleLbl="node0" presStyleIdx="1" presStyleCnt="2"/>
      <dgm:spPr>
        <a:solidFill>
          <a:schemeClr val="tx2">
            <a:lumMod val="75000"/>
          </a:schemeClr>
        </a:solidFill>
      </dgm:spPr>
    </dgm:pt>
    <dgm:pt modelId="{F6B69BB4-EA9F-4394-8744-A8EFCFB6833C}" type="pres">
      <dgm:prSet presAssocID="{98AF79B3-0201-4D34-BD5B-995A6A340BAC}" presName="text" presStyleLbl="fgAcc0" presStyleIdx="1" presStyleCnt="2">
        <dgm:presLayoutVars>
          <dgm:chPref val="3"/>
        </dgm:presLayoutVars>
      </dgm:prSet>
      <dgm:spPr/>
    </dgm:pt>
    <dgm:pt modelId="{BB9DD684-AE1C-4631-A183-33808F06545B}" type="pres">
      <dgm:prSet presAssocID="{98AF79B3-0201-4D34-BD5B-995A6A340BAC}" presName="hierChild2" presStyleCnt="0"/>
      <dgm:spPr/>
    </dgm:pt>
  </dgm:ptLst>
  <dgm:cxnLst>
    <dgm:cxn modelId="{002A9E7B-0089-4E16-88A0-27EF60B5E009}" type="presOf" srcId="{8AA9AF94-B41B-4B66-98DB-E5DD2561BEE5}" destId="{2AFA230B-079A-4BFF-89F1-43865FD89681}" srcOrd="0" destOrd="0" presId="urn:microsoft.com/office/officeart/2005/8/layout/hierarchy1"/>
    <dgm:cxn modelId="{8F72048E-924F-4949-A315-6B414F26DFD6}" type="presOf" srcId="{2DFAE107-97FB-4199-920D-4367C8B3323A}" destId="{D3A539E7-845D-4A13-9455-F1EC0A100911}" srcOrd="0" destOrd="0" presId="urn:microsoft.com/office/officeart/2005/8/layout/hierarchy1"/>
    <dgm:cxn modelId="{A87AF591-E14B-4AE4-97BD-84F4641AE3D1}" srcId="{8AA9AF94-B41B-4B66-98DB-E5DD2561BEE5}" destId="{98AF79B3-0201-4D34-BD5B-995A6A340BAC}" srcOrd="1" destOrd="0" parTransId="{B4312042-16C9-4D37-939B-83701D611335}" sibTransId="{F5D4964A-BAE4-4F36-8513-2199EFE7C796}"/>
    <dgm:cxn modelId="{7C6A4CE9-11D9-465D-BBA9-7A2D1EFFA585}" srcId="{8AA9AF94-B41B-4B66-98DB-E5DD2561BEE5}" destId="{2DFAE107-97FB-4199-920D-4367C8B3323A}" srcOrd="0" destOrd="0" parTransId="{BD937BD2-82D0-4DBB-B8E4-336FCBCB3F11}" sibTransId="{A54908D7-7F22-402E-B170-32A7E5BEE5B9}"/>
    <dgm:cxn modelId="{6B4666FE-D08F-4371-8F78-0A7FE5D231C6}" type="presOf" srcId="{98AF79B3-0201-4D34-BD5B-995A6A340BAC}" destId="{F6B69BB4-EA9F-4394-8744-A8EFCFB6833C}" srcOrd="0" destOrd="0" presId="urn:microsoft.com/office/officeart/2005/8/layout/hierarchy1"/>
    <dgm:cxn modelId="{622A24E7-8B20-4AC3-980C-3EDEFAC4FD1A}" type="presParOf" srcId="{2AFA230B-079A-4BFF-89F1-43865FD89681}" destId="{22BA26E2-5CE6-43C4-8025-03EF4D229ECB}" srcOrd="0" destOrd="0" presId="urn:microsoft.com/office/officeart/2005/8/layout/hierarchy1"/>
    <dgm:cxn modelId="{C2BA4E1B-F3D0-49EE-8B9C-851A62822D37}" type="presParOf" srcId="{22BA26E2-5CE6-43C4-8025-03EF4D229ECB}" destId="{28BE3D74-9960-47B9-BC0D-8F12B689AF5D}" srcOrd="0" destOrd="0" presId="urn:microsoft.com/office/officeart/2005/8/layout/hierarchy1"/>
    <dgm:cxn modelId="{A7867380-B733-401B-86DF-5A4F0F71F1E1}" type="presParOf" srcId="{28BE3D74-9960-47B9-BC0D-8F12B689AF5D}" destId="{38F663ED-4082-4B7E-B697-B567846C2629}" srcOrd="0" destOrd="0" presId="urn:microsoft.com/office/officeart/2005/8/layout/hierarchy1"/>
    <dgm:cxn modelId="{AD5C035B-705E-46DA-B947-09F4148265E4}" type="presParOf" srcId="{28BE3D74-9960-47B9-BC0D-8F12B689AF5D}" destId="{D3A539E7-845D-4A13-9455-F1EC0A100911}" srcOrd="1" destOrd="0" presId="urn:microsoft.com/office/officeart/2005/8/layout/hierarchy1"/>
    <dgm:cxn modelId="{9A6FA8B9-F782-4E3E-BC2E-26174C3C5EFA}" type="presParOf" srcId="{22BA26E2-5CE6-43C4-8025-03EF4D229ECB}" destId="{117C00C4-180C-4C91-A497-E3DA264B765E}" srcOrd="1" destOrd="0" presId="urn:microsoft.com/office/officeart/2005/8/layout/hierarchy1"/>
    <dgm:cxn modelId="{64A44DEA-3C9F-4875-8D6D-E74F125FA298}" type="presParOf" srcId="{2AFA230B-079A-4BFF-89F1-43865FD89681}" destId="{CE168A62-AF0F-4E06-B2BE-1851C084C4B2}" srcOrd="1" destOrd="0" presId="urn:microsoft.com/office/officeart/2005/8/layout/hierarchy1"/>
    <dgm:cxn modelId="{3CDDB549-C5DC-4FE6-B885-AD1EE9BCD19C}" type="presParOf" srcId="{CE168A62-AF0F-4E06-B2BE-1851C084C4B2}" destId="{0E3C1830-A006-4003-AAAD-E346E0DD8CB8}" srcOrd="0" destOrd="0" presId="urn:microsoft.com/office/officeart/2005/8/layout/hierarchy1"/>
    <dgm:cxn modelId="{64334E2C-8D55-4073-AE24-F1CD0CEC3A2E}" type="presParOf" srcId="{0E3C1830-A006-4003-AAAD-E346E0DD8CB8}" destId="{2A9C26C8-C393-498C-879F-709D2C4D234A}" srcOrd="0" destOrd="0" presId="urn:microsoft.com/office/officeart/2005/8/layout/hierarchy1"/>
    <dgm:cxn modelId="{13D48F0B-E079-4AF4-8F22-AD55EB65589A}" type="presParOf" srcId="{0E3C1830-A006-4003-AAAD-E346E0DD8CB8}" destId="{F6B69BB4-EA9F-4394-8744-A8EFCFB6833C}" srcOrd="1" destOrd="0" presId="urn:microsoft.com/office/officeart/2005/8/layout/hierarchy1"/>
    <dgm:cxn modelId="{C295F6D7-5811-47C1-8A83-EAE1296423AC}" type="presParOf" srcId="{CE168A62-AF0F-4E06-B2BE-1851C084C4B2}" destId="{BB9DD684-AE1C-4631-A183-33808F0654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DF659B-A9C0-4E63-B3D5-39059836484F}"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7B2B34FA-3A8C-4A44-95CD-77A1BABBC8D4}">
      <dgm:prSet custT="1"/>
      <dgm:spPr/>
      <dgm:t>
        <a:bodyPr/>
        <a:lstStyle/>
        <a:p>
          <a:r>
            <a:rPr lang="en-US" sz="2400"/>
            <a:t>Depth and complexity of networks</a:t>
          </a:r>
          <a:endParaRPr lang="en-US" sz="2400" dirty="0"/>
        </a:p>
      </dgm:t>
    </dgm:pt>
    <dgm:pt modelId="{5076BB85-B847-46B3-8817-DFA412249DE4}" type="parTrans" cxnId="{31941A56-E89A-4924-A49E-2FCB701366D1}">
      <dgm:prSet/>
      <dgm:spPr/>
      <dgm:t>
        <a:bodyPr/>
        <a:lstStyle/>
        <a:p>
          <a:endParaRPr lang="en-US"/>
        </a:p>
      </dgm:t>
    </dgm:pt>
    <dgm:pt modelId="{FF727E76-1EAD-40D0-AAEE-FE5A0EB474ED}" type="sibTrans" cxnId="{31941A56-E89A-4924-A49E-2FCB701366D1}">
      <dgm:prSet/>
      <dgm:spPr/>
      <dgm:t>
        <a:bodyPr/>
        <a:lstStyle/>
        <a:p>
          <a:endParaRPr lang="en-US"/>
        </a:p>
      </dgm:t>
    </dgm:pt>
    <dgm:pt modelId="{FAB8FC4C-FF56-4CF1-A50F-A0CA11071D12}">
      <dgm:prSet custT="1"/>
      <dgm:spPr/>
      <dgm:t>
        <a:bodyPr/>
        <a:lstStyle/>
        <a:p>
          <a:r>
            <a:rPr lang="en-US" sz="2400"/>
            <a:t>Up to billions of parameters (and growing)</a:t>
          </a:r>
        </a:p>
      </dgm:t>
    </dgm:pt>
    <dgm:pt modelId="{4D9D9062-8141-41EE-B50F-456CBCC81876}" type="parTrans" cxnId="{566EB2D2-A6A4-4650-92EF-B23E633D6080}">
      <dgm:prSet/>
      <dgm:spPr/>
      <dgm:t>
        <a:bodyPr/>
        <a:lstStyle/>
        <a:p>
          <a:endParaRPr lang="en-US"/>
        </a:p>
      </dgm:t>
    </dgm:pt>
    <dgm:pt modelId="{999766FF-D737-4A4A-BDE2-D2CB3BD811F6}" type="sibTrans" cxnId="{566EB2D2-A6A4-4650-92EF-B23E633D6080}">
      <dgm:prSet/>
      <dgm:spPr/>
      <dgm:t>
        <a:bodyPr/>
        <a:lstStyle/>
        <a:p>
          <a:endParaRPr lang="en-US"/>
        </a:p>
      </dgm:t>
    </dgm:pt>
    <dgm:pt modelId="{2EA800D7-147E-431B-B553-558B7D6EEB25}">
      <dgm:prSet custT="1"/>
      <dgm:spPr/>
      <dgm:t>
        <a:bodyPr/>
        <a:lstStyle/>
        <a:p>
          <a:r>
            <a:rPr lang="en-US" sz="2400"/>
            <a:t>Many layers in a model</a:t>
          </a:r>
        </a:p>
      </dgm:t>
    </dgm:pt>
    <dgm:pt modelId="{79A32976-C7B9-4422-B27B-E1A0C9D411FA}" type="parTrans" cxnId="{DC0EAA56-7B0D-4388-B236-0DA15E60E565}">
      <dgm:prSet/>
      <dgm:spPr/>
      <dgm:t>
        <a:bodyPr/>
        <a:lstStyle/>
        <a:p>
          <a:endParaRPr lang="en-US"/>
        </a:p>
      </dgm:t>
    </dgm:pt>
    <dgm:pt modelId="{89790EB7-4A31-4D8A-BACB-034D11F1B7B5}" type="sibTrans" cxnId="{DC0EAA56-7B0D-4388-B236-0DA15E60E565}">
      <dgm:prSet/>
      <dgm:spPr/>
      <dgm:t>
        <a:bodyPr/>
        <a:lstStyle/>
        <a:p>
          <a:endParaRPr lang="en-US"/>
        </a:p>
      </dgm:t>
    </dgm:pt>
    <dgm:pt modelId="{685D101E-CC91-4059-B3E1-9D766F9742EE}">
      <dgm:prSet custT="1"/>
      <dgm:spPr/>
      <dgm:t>
        <a:bodyPr/>
        <a:lstStyle/>
        <a:p>
          <a:r>
            <a:rPr lang="en-US" sz="2400"/>
            <a:t>Important for learning complex rules</a:t>
          </a:r>
        </a:p>
      </dgm:t>
    </dgm:pt>
    <dgm:pt modelId="{C3AFB77B-DC67-4FAC-8877-AA54754E7B3C}" type="parTrans" cxnId="{BD6B8BDA-BC1D-426D-BA7F-69CB96D680D5}">
      <dgm:prSet/>
      <dgm:spPr/>
      <dgm:t>
        <a:bodyPr/>
        <a:lstStyle/>
        <a:p>
          <a:endParaRPr lang="en-US"/>
        </a:p>
      </dgm:t>
    </dgm:pt>
    <dgm:pt modelId="{84D4FA22-285E-4028-A7B9-A53D965E6A89}" type="sibTrans" cxnId="{BD6B8BDA-BC1D-426D-BA7F-69CB96D680D5}">
      <dgm:prSet/>
      <dgm:spPr/>
      <dgm:t>
        <a:bodyPr/>
        <a:lstStyle/>
        <a:p>
          <a:endParaRPr lang="en-US"/>
        </a:p>
      </dgm:t>
    </dgm:pt>
    <dgm:pt modelId="{BDC6FF38-1919-4482-AE7D-7693FFED8DBD}" type="pres">
      <dgm:prSet presAssocID="{A1DF659B-A9C0-4E63-B3D5-39059836484F}" presName="linear" presStyleCnt="0">
        <dgm:presLayoutVars>
          <dgm:dir/>
          <dgm:animLvl val="lvl"/>
          <dgm:resizeHandles val="exact"/>
        </dgm:presLayoutVars>
      </dgm:prSet>
      <dgm:spPr/>
    </dgm:pt>
    <dgm:pt modelId="{FE0D76F4-076D-41EA-951A-890DC335EA9A}" type="pres">
      <dgm:prSet presAssocID="{7B2B34FA-3A8C-4A44-95CD-77A1BABBC8D4}" presName="parentLin" presStyleCnt="0"/>
      <dgm:spPr/>
    </dgm:pt>
    <dgm:pt modelId="{206C672E-3274-425D-B73D-C74A233812A5}" type="pres">
      <dgm:prSet presAssocID="{7B2B34FA-3A8C-4A44-95CD-77A1BABBC8D4}" presName="parentLeftMargin" presStyleLbl="node1" presStyleIdx="0" presStyleCnt="4"/>
      <dgm:spPr/>
    </dgm:pt>
    <dgm:pt modelId="{6A564BD0-941B-46A0-BF74-168BA2C4E9F3}" type="pres">
      <dgm:prSet presAssocID="{7B2B34FA-3A8C-4A44-95CD-77A1BABBC8D4}" presName="parentText" presStyleLbl="node1" presStyleIdx="0" presStyleCnt="4">
        <dgm:presLayoutVars>
          <dgm:chMax val="0"/>
          <dgm:bulletEnabled val="1"/>
        </dgm:presLayoutVars>
      </dgm:prSet>
      <dgm:spPr/>
    </dgm:pt>
    <dgm:pt modelId="{2BB086E2-7A62-40F2-9864-746B14AACE46}" type="pres">
      <dgm:prSet presAssocID="{7B2B34FA-3A8C-4A44-95CD-77A1BABBC8D4}" presName="negativeSpace" presStyleCnt="0"/>
      <dgm:spPr/>
    </dgm:pt>
    <dgm:pt modelId="{0600A80E-E38D-421B-A523-E143A66CDC2A}" type="pres">
      <dgm:prSet presAssocID="{7B2B34FA-3A8C-4A44-95CD-77A1BABBC8D4}" presName="childText" presStyleLbl="conFgAcc1" presStyleIdx="0" presStyleCnt="4">
        <dgm:presLayoutVars>
          <dgm:bulletEnabled val="1"/>
        </dgm:presLayoutVars>
      </dgm:prSet>
      <dgm:spPr/>
    </dgm:pt>
    <dgm:pt modelId="{CC12F81B-1F1C-4343-BC55-596728EFDF9B}" type="pres">
      <dgm:prSet presAssocID="{FF727E76-1EAD-40D0-AAEE-FE5A0EB474ED}" presName="spaceBetweenRectangles" presStyleCnt="0"/>
      <dgm:spPr/>
    </dgm:pt>
    <dgm:pt modelId="{D4257C05-6D5B-4A8A-AB52-B3293E759F31}" type="pres">
      <dgm:prSet presAssocID="{FAB8FC4C-FF56-4CF1-A50F-A0CA11071D12}" presName="parentLin" presStyleCnt="0"/>
      <dgm:spPr/>
    </dgm:pt>
    <dgm:pt modelId="{B7C77EFB-5C94-44FA-B444-94294E1B5F7C}" type="pres">
      <dgm:prSet presAssocID="{FAB8FC4C-FF56-4CF1-A50F-A0CA11071D12}" presName="parentLeftMargin" presStyleLbl="node1" presStyleIdx="0" presStyleCnt="4"/>
      <dgm:spPr/>
    </dgm:pt>
    <dgm:pt modelId="{4DDCDFEA-00DE-4CF0-BAA0-E7076FBA0B73}" type="pres">
      <dgm:prSet presAssocID="{FAB8FC4C-FF56-4CF1-A50F-A0CA11071D12}" presName="parentText" presStyleLbl="node1" presStyleIdx="1" presStyleCnt="4">
        <dgm:presLayoutVars>
          <dgm:chMax val="0"/>
          <dgm:bulletEnabled val="1"/>
        </dgm:presLayoutVars>
      </dgm:prSet>
      <dgm:spPr/>
    </dgm:pt>
    <dgm:pt modelId="{EB854FD5-60CF-46ED-AF0B-3214E8793393}" type="pres">
      <dgm:prSet presAssocID="{FAB8FC4C-FF56-4CF1-A50F-A0CA11071D12}" presName="negativeSpace" presStyleCnt="0"/>
      <dgm:spPr/>
    </dgm:pt>
    <dgm:pt modelId="{AE26B2AB-D5CF-450F-AC93-4104C0F50F99}" type="pres">
      <dgm:prSet presAssocID="{FAB8FC4C-FF56-4CF1-A50F-A0CA11071D12}" presName="childText" presStyleLbl="conFgAcc1" presStyleIdx="1" presStyleCnt="4">
        <dgm:presLayoutVars>
          <dgm:bulletEnabled val="1"/>
        </dgm:presLayoutVars>
      </dgm:prSet>
      <dgm:spPr/>
    </dgm:pt>
    <dgm:pt modelId="{A2D7E8E0-7953-4C64-94E7-5A2AB4CFE73B}" type="pres">
      <dgm:prSet presAssocID="{999766FF-D737-4A4A-BDE2-D2CB3BD811F6}" presName="spaceBetweenRectangles" presStyleCnt="0"/>
      <dgm:spPr/>
    </dgm:pt>
    <dgm:pt modelId="{8B5C854C-CC72-40F3-9112-BD33381A1289}" type="pres">
      <dgm:prSet presAssocID="{2EA800D7-147E-431B-B553-558B7D6EEB25}" presName="parentLin" presStyleCnt="0"/>
      <dgm:spPr/>
    </dgm:pt>
    <dgm:pt modelId="{6BFAB9AE-E727-4476-B3CF-5D443A258653}" type="pres">
      <dgm:prSet presAssocID="{2EA800D7-147E-431B-B553-558B7D6EEB25}" presName="parentLeftMargin" presStyleLbl="node1" presStyleIdx="1" presStyleCnt="4"/>
      <dgm:spPr/>
    </dgm:pt>
    <dgm:pt modelId="{CE413247-2F1B-465E-BC61-CEB68BC3491D}" type="pres">
      <dgm:prSet presAssocID="{2EA800D7-147E-431B-B553-558B7D6EEB25}" presName="parentText" presStyleLbl="node1" presStyleIdx="2" presStyleCnt="4">
        <dgm:presLayoutVars>
          <dgm:chMax val="0"/>
          <dgm:bulletEnabled val="1"/>
        </dgm:presLayoutVars>
      </dgm:prSet>
      <dgm:spPr/>
    </dgm:pt>
    <dgm:pt modelId="{A399DC2B-CE69-42C4-96BD-E8D68F157ED2}" type="pres">
      <dgm:prSet presAssocID="{2EA800D7-147E-431B-B553-558B7D6EEB25}" presName="negativeSpace" presStyleCnt="0"/>
      <dgm:spPr/>
    </dgm:pt>
    <dgm:pt modelId="{FE033D34-7779-45C3-ACE9-A70B15CD5728}" type="pres">
      <dgm:prSet presAssocID="{2EA800D7-147E-431B-B553-558B7D6EEB25}" presName="childText" presStyleLbl="conFgAcc1" presStyleIdx="2" presStyleCnt="4">
        <dgm:presLayoutVars>
          <dgm:bulletEnabled val="1"/>
        </dgm:presLayoutVars>
      </dgm:prSet>
      <dgm:spPr/>
    </dgm:pt>
    <dgm:pt modelId="{103F1342-8449-48D1-BF90-F60A9DB67699}" type="pres">
      <dgm:prSet presAssocID="{89790EB7-4A31-4D8A-BACB-034D11F1B7B5}" presName="spaceBetweenRectangles" presStyleCnt="0"/>
      <dgm:spPr/>
    </dgm:pt>
    <dgm:pt modelId="{288D5E31-31C0-400E-BCD3-D03BE8E218B9}" type="pres">
      <dgm:prSet presAssocID="{685D101E-CC91-4059-B3E1-9D766F9742EE}" presName="parentLin" presStyleCnt="0"/>
      <dgm:spPr/>
    </dgm:pt>
    <dgm:pt modelId="{8D373FE2-3304-416D-A210-40F7EB5AC74A}" type="pres">
      <dgm:prSet presAssocID="{685D101E-CC91-4059-B3E1-9D766F9742EE}" presName="parentLeftMargin" presStyleLbl="node1" presStyleIdx="2" presStyleCnt="4"/>
      <dgm:spPr/>
    </dgm:pt>
    <dgm:pt modelId="{5BEE0AEE-0ABE-444E-9F25-1B443ECFA91D}" type="pres">
      <dgm:prSet presAssocID="{685D101E-CC91-4059-B3E1-9D766F9742EE}" presName="parentText" presStyleLbl="node1" presStyleIdx="3" presStyleCnt="4">
        <dgm:presLayoutVars>
          <dgm:chMax val="0"/>
          <dgm:bulletEnabled val="1"/>
        </dgm:presLayoutVars>
      </dgm:prSet>
      <dgm:spPr/>
    </dgm:pt>
    <dgm:pt modelId="{23123E89-80FB-43F5-91BF-6951970E2BF5}" type="pres">
      <dgm:prSet presAssocID="{685D101E-CC91-4059-B3E1-9D766F9742EE}" presName="negativeSpace" presStyleCnt="0"/>
      <dgm:spPr/>
    </dgm:pt>
    <dgm:pt modelId="{2C1FFB86-4982-4E6A-B3E2-3A20500A2ADB}" type="pres">
      <dgm:prSet presAssocID="{685D101E-CC91-4059-B3E1-9D766F9742EE}" presName="childText" presStyleLbl="conFgAcc1" presStyleIdx="3" presStyleCnt="4">
        <dgm:presLayoutVars>
          <dgm:bulletEnabled val="1"/>
        </dgm:presLayoutVars>
      </dgm:prSet>
      <dgm:spPr/>
    </dgm:pt>
  </dgm:ptLst>
  <dgm:cxnLst>
    <dgm:cxn modelId="{7FB61562-E436-42FB-8E28-1A71C4EFAE77}" type="presOf" srcId="{A1DF659B-A9C0-4E63-B3D5-39059836484F}" destId="{BDC6FF38-1919-4482-AE7D-7693FFED8DBD}" srcOrd="0" destOrd="0" presId="urn:microsoft.com/office/officeart/2005/8/layout/list1"/>
    <dgm:cxn modelId="{72C7D66A-E405-4C1E-8A20-FF6BB9CC6957}" type="presOf" srcId="{FAB8FC4C-FF56-4CF1-A50F-A0CA11071D12}" destId="{4DDCDFEA-00DE-4CF0-BAA0-E7076FBA0B73}" srcOrd="1" destOrd="0" presId="urn:microsoft.com/office/officeart/2005/8/layout/list1"/>
    <dgm:cxn modelId="{80253174-1B02-42B0-B666-6077568EE618}" type="presOf" srcId="{2EA800D7-147E-431B-B553-558B7D6EEB25}" destId="{CE413247-2F1B-465E-BC61-CEB68BC3491D}" srcOrd="1" destOrd="0" presId="urn:microsoft.com/office/officeart/2005/8/layout/list1"/>
    <dgm:cxn modelId="{31941A56-E89A-4924-A49E-2FCB701366D1}" srcId="{A1DF659B-A9C0-4E63-B3D5-39059836484F}" destId="{7B2B34FA-3A8C-4A44-95CD-77A1BABBC8D4}" srcOrd="0" destOrd="0" parTransId="{5076BB85-B847-46B3-8817-DFA412249DE4}" sibTransId="{FF727E76-1EAD-40D0-AAEE-FE5A0EB474ED}"/>
    <dgm:cxn modelId="{DC0EAA56-7B0D-4388-B236-0DA15E60E565}" srcId="{A1DF659B-A9C0-4E63-B3D5-39059836484F}" destId="{2EA800D7-147E-431B-B553-558B7D6EEB25}" srcOrd="2" destOrd="0" parTransId="{79A32976-C7B9-4422-B27B-E1A0C9D411FA}" sibTransId="{89790EB7-4A31-4D8A-BACB-034D11F1B7B5}"/>
    <dgm:cxn modelId="{499B1F8F-56B3-417A-BDB0-6A82A6E05F17}" type="presOf" srcId="{7B2B34FA-3A8C-4A44-95CD-77A1BABBC8D4}" destId="{206C672E-3274-425D-B73D-C74A233812A5}" srcOrd="0" destOrd="0" presId="urn:microsoft.com/office/officeart/2005/8/layout/list1"/>
    <dgm:cxn modelId="{4A11019A-325D-4FA2-89DC-72DD170DFE5F}" type="presOf" srcId="{685D101E-CC91-4059-B3E1-9D766F9742EE}" destId="{8D373FE2-3304-416D-A210-40F7EB5AC74A}" srcOrd="0" destOrd="0" presId="urn:microsoft.com/office/officeart/2005/8/layout/list1"/>
    <dgm:cxn modelId="{69C8CFA9-82E7-4ED7-B919-6C1A8BE2855B}" type="presOf" srcId="{2EA800D7-147E-431B-B553-558B7D6EEB25}" destId="{6BFAB9AE-E727-4476-B3CF-5D443A258653}" srcOrd="0" destOrd="0" presId="urn:microsoft.com/office/officeart/2005/8/layout/list1"/>
    <dgm:cxn modelId="{4E80F7B2-D641-494C-B121-819C7F4FE91A}" type="presOf" srcId="{685D101E-CC91-4059-B3E1-9D766F9742EE}" destId="{5BEE0AEE-0ABE-444E-9F25-1B443ECFA91D}" srcOrd="1" destOrd="0" presId="urn:microsoft.com/office/officeart/2005/8/layout/list1"/>
    <dgm:cxn modelId="{A55A1FC3-C240-48AC-AF37-EF88D2FA9F89}" type="presOf" srcId="{7B2B34FA-3A8C-4A44-95CD-77A1BABBC8D4}" destId="{6A564BD0-941B-46A0-BF74-168BA2C4E9F3}" srcOrd="1" destOrd="0" presId="urn:microsoft.com/office/officeart/2005/8/layout/list1"/>
    <dgm:cxn modelId="{FCAEE1C8-2324-4AF1-9476-410AEA6DC1EA}" type="presOf" srcId="{FAB8FC4C-FF56-4CF1-A50F-A0CA11071D12}" destId="{B7C77EFB-5C94-44FA-B444-94294E1B5F7C}" srcOrd="0" destOrd="0" presId="urn:microsoft.com/office/officeart/2005/8/layout/list1"/>
    <dgm:cxn modelId="{566EB2D2-A6A4-4650-92EF-B23E633D6080}" srcId="{A1DF659B-A9C0-4E63-B3D5-39059836484F}" destId="{FAB8FC4C-FF56-4CF1-A50F-A0CA11071D12}" srcOrd="1" destOrd="0" parTransId="{4D9D9062-8141-41EE-B50F-456CBCC81876}" sibTransId="{999766FF-D737-4A4A-BDE2-D2CB3BD811F6}"/>
    <dgm:cxn modelId="{BD6B8BDA-BC1D-426D-BA7F-69CB96D680D5}" srcId="{A1DF659B-A9C0-4E63-B3D5-39059836484F}" destId="{685D101E-CC91-4059-B3E1-9D766F9742EE}" srcOrd="3" destOrd="0" parTransId="{C3AFB77B-DC67-4FAC-8877-AA54754E7B3C}" sibTransId="{84D4FA22-285E-4028-A7B9-A53D965E6A89}"/>
    <dgm:cxn modelId="{C54A21BC-509F-4438-A664-3C9138FEF345}" type="presParOf" srcId="{BDC6FF38-1919-4482-AE7D-7693FFED8DBD}" destId="{FE0D76F4-076D-41EA-951A-890DC335EA9A}" srcOrd="0" destOrd="0" presId="urn:microsoft.com/office/officeart/2005/8/layout/list1"/>
    <dgm:cxn modelId="{4D96DD0A-EC0F-4ACE-AB5B-10858E06EACC}" type="presParOf" srcId="{FE0D76F4-076D-41EA-951A-890DC335EA9A}" destId="{206C672E-3274-425D-B73D-C74A233812A5}" srcOrd="0" destOrd="0" presId="urn:microsoft.com/office/officeart/2005/8/layout/list1"/>
    <dgm:cxn modelId="{1C6C0AE7-5C30-42FE-8379-2E80C1C0F48C}" type="presParOf" srcId="{FE0D76F4-076D-41EA-951A-890DC335EA9A}" destId="{6A564BD0-941B-46A0-BF74-168BA2C4E9F3}" srcOrd="1" destOrd="0" presId="urn:microsoft.com/office/officeart/2005/8/layout/list1"/>
    <dgm:cxn modelId="{34B08687-4D0D-47CB-BA5E-9D5C334A16B5}" type="presParOf" srcId="{BDC6FF38-1919-4482-AE7D-7693FFED8DBD}" destId="{2BB086E2-7A62-40F2-9864-746B14AACE46}" srcOrd="1" destOrd="0" presId="urn:microsoft.com/office/officeart/2005/8/layout/list1"/>
    <dgm:cxn modelId="{5C4EE591-8F54-4DA2-A167-2D5A4E3EA48E}" type="presParOf" srcId="{BDC6FF38-1919-4482-AE7D-7693FFED8DBD}" destId="{0600A80E-E38D-421B-A523-E143A66CDC2A}" srcOrd="2" destOrd="0" presId="urn:microsoft.com/office/officeart/2005/8/layout/list1"/>
    <dgm:cxn modelId="{E302640D-956D-47AD-B749-E4A078D84631}" type="presParOf" srcId="{BDC6FF38-1919-4482-AE7D-7693FFED8DBD}" destId="{CC12F81B-1F1C-4343-BC55-596728EFDF9B}" srcOrd="3" destOrd="0" presId="urn:microsoft.com/office/officeart/2005/8/layout/list1"/>
    <dgm:cxn modelId="{C9A52E9C-92D6-49C6-AC7D-A9C7086FC4B3}" type="presParOf" srcId="{BDC6FF38-1919-4482-AE7D-7693FFED8DBD}" destId="{D4257C05-6D5B-4A8A-AB52-B3293E759F31}" srcOrd="4" destOrd="0" presId="urn:microsoft.com/office/officeart/2005/8/layout/list1"/>
    <dgm:cxn modelId="{AFF3C98E-3C6C-42F3-A0A9-6C02C976E25E}" type="presParOf" srcId="{D4257C05-6D5B-4A8A-AB52-B3293E759F31}" destId="{B7C77EFB-5C94-44FA-B444-94294E1B5F7C}" srcOrd="0" destOrd="0" presId="urn:microsoft.com/office/officeart/2005/8/layout/list1"/>
    <dgm:cxn modelId="{2E50FBD3-666B-425F-B8B6-36D6B926B094}" type="presParOf" srcId="{D4257C05-6D5B-4A8A-AB52-B3293E759F31}" destId="{4DDCDFEA-00DE-4CF0-BAA0-E7076FBA0B73}" srcOrd="1" destOrd="0" presId="urn:microsoft.com/office/officeart/2005/8/layout/list1"/>
    <dgm:cxn modelId="{1C7DE1E9-F410-448A-A1AE-71EB123DD25C}" type="presParOf" srcId="{BDC6FF38-1919-4482-AE7D-7693FFED8DBD}" destId="{EB854FD5-60CF-46ED-AF0B-3214E8793393}" srcOrd="5" destOrd="0" presId="urn:microsoft.com/office/officeart/2005/8/layout/list1"/>
    <dgm:cxn modelId="{47F99D41-11D6-42F7-8905-E89F56739E8D}" type="presParOf" srcId="{BDC6FF38-1919-4482-AE7D-7693FFED8DBD}" destId="{AE26B2AB-D5CF-450F-AC93-4104C0F50F99}" srcOrd="6" destOrd="0" presId="urn:microsoft.com/office/officeart/2005/8/layout/list1"/>
    <dgm:cxn modelId="{297D5ECB-EB02-413D-A349-9372A0B51AE5}" type="presParOf" srcId="{BDC6FF38-1919-4482-AE7D-7693FFED8DBD}" destId="{A2D7E8E0-7953-4C64-94E7-5A2AB4CFE73B}" srcOrd="7" destOrd="0" presId="urn:microsoft.com/office/officeart/2005/8/layout/list1"/>
    <dgm:cxn modelId="{C8119EB8-5442-418E-9A80-95B9A6E78759}" type="presParOf" srcId="{BDC6FF38-1919-4482-AE7D-7693FFED8DBD}" destId="{8B5C854C-CC72-40F3-9112-BD33381A1289}" srcOrd="8" destOrd="0" presId="urn:microsoft.com/office/officeart/2005/8/layout/list1"/>
    <dgm:cxn modelId="{775743BC-E8B6-4B44-BDC2-99A99BA5639B}" type="presParOf" srcId="{8B5C854C-CC72-40F3-9112-BD33381A1289}" destId="{6BFAB9AE-E727-4476-B3CF-5D443A258653}" srcOrd="0" destOrd="0" presId="urn:microsoft.com/office/officeart/2005/8/layout/list1"/>
    <dgm:cxn modelId="{C05A32A6-1909-463D-80B7-2774AB55A827}" type="presParOf" srcId="{8B5C854C-CC72-40F3-9112-BD33381A1289}" destId="{CE413247-2F1B-465E-BC61-CEB68BC3491D}" srcOrd="1" destOrd="0" presId="urn:microsoft.com/office/officeart/2005/8/layout/list1"/>
    <dgm:cxn modelId="{B201CA15-BCC0-44BE-B4B5-FB3C9D0DCCBB}" type="presParOf" srcId="{BDC6FF38-1919-4482-AE7D-7693FFED8DBD}" destId="{A399DC2B-CE69-42C4-96BD-E8D68F157ED2}" srcOrd="9" destOrd="0" presId="urn:microsoft.com/office/officeart/2005/8/layout/list1"/>
    <dgm:cxn modelId="{CF8A460D-D56B-4776-AE81-D71EF795E739}" type="presParOf" srcId="{BDC6FF38-1919-4482-AE7D-7693FFED8DBD}" destId="{FE033D34-7779-45C3-ACE9-A70B15CD5728}" srcOrd="10" destOrd="0" presId="urn:microsoft.com/office/officeart/2005/8/layout/list1"/>
    <dgm:cxn modelId="{BEF72270-2EC8-4D67-A19A-0A4E071960AA}" type="presParOf" srcId="{BDC6FF38-1919-4482-AE7D-7693FFED8DBD}" destId="{103F1342-8449-48D1-BF90-F60A9DB67699}" srcOrd="11" destOrd="0" presId="urn:microsoft.com/office/officeart/2005/8/layout/list1"/>
    <dgm:cxn modelId="{4A4E9413-3C1E-4C4E-91DF-47D8A16B68C3}" type="presParOf" srcId="{BDC6FF38-1919-4482-AE7D-7693FFED8DBD}" destId="{288D5E31-31C0-400E-BCD3-D03BE8E218B9}" srcOrd="12" destOrd="0" presId="urn:microsoft.com/office/officeart/2005/8/layout/list1"/>
    <dgm:cxn modelId="{DDADBA5A-F02E-4F65-802E-5039E0714D0C}" type="presParOf" srcId="{288D5E31-31C0-400E-BCD3-D03BE8E218B9}" destId="{8D373FE2-3304-416D-A210-40F7EB5AC74A}" srcOrd="0" destOrd="0" presId="urn:microsoft.com/office/officeart/2005/8/layout/list1"/>
    <dgm:cxn modelId="{4D46EEDE-BE11-4792-9E3F-0496C2ACAB65}" type="presParOf" srcId="{288D5E31-31C0-400E-BCD3-D03BE8E218B9}" destId="{5BEE0AEE-0ABE-444E-9F25-1B443ECFA91D}" srcOrd="1" destOrd="0" presId="urn:microsoft.com/office/officeart/2005/8/layout/list1"/>
    <dgm:cxn modelId="{6D83DF2A-DE66-4EA3-951B-5C54CF95A16D}" type="presParOf" srcId="{BDC6FF38-1919-4482-AE7D-7693FFED8DBD}" destId="{23123E89-80FB-43F5-91BF-6951970E2BF5}" srcOrd="13" destOrd="0" presId="urn:microsoft.com/office/officeart/2005/8/layout/list1"/>
    <dgm:cxn modelId="{240B0E52-5F19-4252-9745-7FE8AD9FEE97}" type="presParOf" srcId="{BDC6FF38-1919-4482-AE7D-7693FFED8DBD}" destId="{2C1FFB86-4982-4E6A-B3E2-3A20500A2ADB}" srcOrd="14" destOrd="0" presId="urn:microsoft.com/office/officeart/2005/8/layout/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D36520-62CA-41EC-BE4C-AD4E666BADB3}"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0ABA32D1-3021-4501-BF37-B81CC6C6A4D4}">
      <dgm:prSet/>
      <dgm:spPr/>
      <dgm:t>
        <a:bodyPr/>
        <a:lstStyle/>
        <a:p>
          <a:pPr>
            <a:defRPr cap="all"/>
          </a:pPr>
          <a:r>
            <a:rPr lang="en-US">
              <a:solidFill>
                <a:schemeClr val="bg1"/>
              </a:solidFill>
            </a:rPr>
            <a:t>Robotics and manufacturing</a:t>
          </a:r>
        </a:p>
      </dgm:t>
    </dgm:pt>
    <dgm:pt modelId="{4260B454-42A8-4AA7-9FFC-A2CEB044C932}" type="parTrans" cxnId="{CD87D463-26A8-4447-B01D-419E3C384862}">
      <dgm:prSet/>
      <dgm:spPr/>
      <dgm:t>
        <a:bodyPr/>
        <a:lstStyle/>
        <a:p>
          <a:endParaRPr lang="en-US"/>
        </a:p>
      </dgm:t>
    </dgm:pt>
    <dgm:pt modelId="{D834CBAA-8F27-40FF-A75A-FC68F6A45CAF}" type="sibTrans" cxnId="{CD87D463-26A8-4447-B01D-419E3C384862}">
      <dgm:prSet/>
      <dgm:spPr/>
      <dgm:t>
        <a:bodyPr/>
        <a:lstStyle/>
        <a:p>
          <a:endParaRPr lang="en-US"/>
        </a:p>
      </dgm:t>
    </dgm:pt>
    <dgm:pt modelId="{31C31810-00B1-46A8-97AF-A8F0EB77B1CE}">
      <dgm:prSet/>
      <dgm:spPr/>
      <dgm:t>
        <a:bodyPr/>
        <a:lstStyle/>
        <a:p>
          <a:pPr>
            <a:defRPr cap="all"/>
          </a:pPr>
          <a:r>
            <a:rPr lang="en-US">
              <a:solidFill>
                <a:schemeClr val="bg1"/>
              </a:solidFill>
            </a:rPr>
            <a:t>Object detection</a:t>
          </a:r>
        </a:p>
      </dgm:t>
    </dgm:pt>
    <dgm:pt modelId="{1197A955-7349-4AF5-BCB6-57161C72D76E}" type="parTrans" cxnId="{4DFF1817-958C-4595-8DA6-7C8844937FD8}">
      <dgm:prSet/>
      <dgm:spPr/>
      <dgm:t>
        <a:bodyPr/>
        <a:lstStyle/>
        <a:p>
          <a:endParaRPr lang="en-US"/>
        </a:p>
      </dgm:t>
    </dgm:pt>
    <dgm:pt modelId="{08B1848E-EBE0-4DE2-AFED-AE1B7BA8094D}" type="sibTrans" cxnId="{4DFF1817-958C-4595-8DA6-7C8844937FD8}">
      <dgm:prSet/>
      <dgm:spPr/>
      <dgm:t>
        <a:bodyPr/>
        <a:lstStyle/>
        <a:p>
          <a:endParaRPr lang="en-US"/>
        </a:p>
      </dgm:t>
    </dgm:pt>
    <dgm:pt modelId="{F37EF222-D300-46C1-A6F9-E8802683EED1}">
      <dgm:prSet/>
      <dgm:spPr/>
      <dgm:t>
        <a:bodyPr/>
        <a:lstStyle/>
        <a:p>
          <a:pPr>
            <a:defRPr cap="all"/>
          </a:pPr>
          <a:r>
            <a:rPr lang="en-US">
              <a:solidFill>
                <a:schemeClr val="bg1"/>
              </a:solidFill>
            </a:rPr>
            <a:t>Self driving cars</a:t>
          </a:r>
        </a:p>
      </dgm:t>
    </dgm:pt>
    <dgm:pt modelId="{87DCC96B-AD59-40FF-9D6A-A9D2A9453225}" type="parTrans" cxnId="{3267C8A7-12A3-4552-BBEF-279C00F8BD0B}">
      <dgm:prSet/>
      <dgm:spPr/>
      <dgm:t>
        <a:bodyPr/>
        <a:lstStyle/>
        <a:p>
          <a:endParaRPr lang="en-US"/>
        </a:p>
      </dgm:t>
    </dgm:pt>
    <dgm:pt modelId="{BEDC69C5-B009-4039-AA33-A1AC90143A91}" type="sibTrans" cxnId="{3267C8A7-12A3-4552-BBEF-279C00F8BD0B}">
      <dgm:prSet/>
      <dgm:spPr/>
      <dgm:t>
        <a:bodyPr/>
        <a:lstStyle/>
        <a:p>
          <a:endParaRPr lang="en-US"/>
        </a:p>
      </dgm:t>
    </dgm:pt>
    <dgm:pt modelId="{8716451A-793E-47C2-882E-DB2354A49E3F}" type="pres">
      <dgm:prSet presAssocID="{03D36520-62CA-41EC-BE4C-AD4E666BADB3}" presName="root" presStyleCnt="0">
        <dgm:presLayoutVars>
          <dgm:dir/>
          <dgm:resizeHandles val="exact"/>
        </dgm:presLayoutVars>
      </dgm:prSet>
      <dgm:spPr/>
    </dgm:pt>
    <dgm:pt modelId="{E0754792-1365-4BF0-8683-901E82A26240}" type="pres">
      <dgm:prSet presAssocID="{0ABA32D1-3021-4501-BF37-B81CC6C6A4D4}" presName="compNode" presStyleCnt="0"/>
      <dgm:spPr/>
    </dgm:pt>
    <dgm:pt modelId="{19B8B6A8-C129-459C-80C8-4ECB307D2E7C}" type="pres">
      <dgm:prSet presAssocID="{0ABA32D1-3021-4501-BF37-B81CC6C6A4D4}" presName="iconBgRect" presStyleLbl="bgShp" presStyleIdx="0" presStyleCnt="3"/>
      <dgm:spPr>
        <a:solidFill>
          <a:schemeClr val="tx2"/>
        </a:solidFill>
      </dgm:spPr>
    </dgm:pt>
    <dgm:pt modelId="{A8E1D586-DF2B-40B8-9B3C-0022CE60E8DD}" type="pres">
      <dgm:prSet presAssocID="{0ABA32D1-3021-4501-BF37-B81CC6C6A4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9013F28-F0BA-4578-A5CC-4C8135D92888}" type="pres">
      <dgm:prSet presAssocID="{0ABA32D1-3021-4501-BF37-B81CC6C6A4D4}" presName="spaceRect" presStyleCnt="0"/>
      <dgm:spPr/>
    </dgm:pt>
    <dgm:pt modelId="{B851133B-3903-4A60-93A0-DA2DB77959E1}" type="pres">
      <dgm:prSet presAssocID="{0ABA32D1-3021-4501-BF37-B81CC6C6A4D4}" presName="textRect" presStyleLbl="revTx" presStyleIdx="0" presStyleCnt="3">
        <dgm:presLayoutVars>
          <dgm:chMax val="1"/>
          <dgm:chPref val="1"/>
        </dgm:presLayoutVars>
      </dgm:prSet>
      <dgm:spPr/>
    </dgm:pt>
    <dgm:pt modelId="{F5BD6E2A-5FA2-48BA-BC22-6DAA98CC295C}" type="pres">
      <dgm:prSet presAssocID="{D834CBAA-8F27-40FF-A75A-FC68F6A45CAF}" presName="sibTrans" presStyleCnt="0"/>
      <dgm:spPr/>
    </dgm:pt>
    <dgm:pt modelId="{1607A00D-81F1-42CF-A22D-C192503F03AE}" type="pres">
      <dgm:prSet presAssocID="{31C31810-00B1-46A8-97AF-A8F0EB77B1CE}" presName="compNode" presStyleCnt="0"/>
      <dgm:spPr/>
    </dgm:pt>
    <dgm:pt modelId="{4E2B50CC-D36D-4C1B-9831-E6A3FF63E66B}" type="pres">
      <dgm:prSet presAssocID="{31C31810-00B1-46A8-97AF-A8F0EB77B1CE}" presName="iconBgRect" presStyleLbl="bgShp" presStyleIdx="1" presStyleCnt="3"/>
      <dgm:spPr>
        <a:solidFill>
          <a:schemeClr val="tx2"/>
        </a:solidFill>
      </dgm:spPr>
    </dgm:pt>
    <dgm:pt modelId="{4D22E629-7B54-4C5F-8745-1B731A6CE1EA}" type="pres">
      <dgm:prSet presAssocID="{31C31810-00B1-46A8-97AF-A8F0EB77B1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83D4DD5-CA3F-41ED-AC53-B7CE2B3F9587}" type="pres">
      <dgm:prSet presAssocID="{31C31810-00B1-46A8-97AF-A8F0EB77B1CE}" presName="spaceRect" presStyleCnt="0"/>
      <dgm:spPr/>
    </dgm:pt>
    <dgm:pt modelId="{F56B2F06-5463-4207-822D-5391C47467EB}" type="pres">
      <dgm:prSet presAssocID="{31C31810-00B1-46A8-97AF-A8F0EB77B1CE}" presName="textRect" presStyleLbl="revTx" presStyleIdx="1" presStyleCnt="3">
        <dgm:presLayoutVars>
          <dgm:chMax val="1"/>
          <dgm:chPref val="1"/>
        </dgm:presLayoutVars>
      </dgm:prSet>
      <dgm:spPr/>
    </dgm:pt>
    <dgm:pt modelId="{9FAE555E-2D2E-4B6B-A4B1-40898C763AA2}" type="pres">
      <dgm:prSet presAssocID="{08B1848E-EBE0-4DE2-AFED-AE1B7BA8094D}" presName="sibTrans" presStyleCnt="0"/>
      <dgm:spPr/>
    </dgm:pt>
    <dgm:pt modelId="{013A2FF0-BEDF-43CF-9F08-910FF95611FC}" type="pres">
      <dgm:prSet presAssocID="{F37EF222-D300-46C1-A6F9-E8802683EED1}" presName="compNode" presStyleCnt="0"/>
      <dgm:spPr/>
    </dgm:pt>
    <dgm:pt modelId="{D21EF859-73BB-4D5D-AFE4-01A5A40D0BBC}" type="pres">
      <dgm:prSet presAssocID="{F37EF222-D300-46C1-A6F9-E8802683EED1}" presName="iconBgRect" presStyleLbl="bgShp" presStyleIdx="2" presStyleCnt="3"/>
      <dgm:spPr>
        <a:solidFill>
          <a:schemeClr val="tx2"/>
        </a:solidFill>
      </dgm:spPr>
    </dgm:pt>
    <dgm:pt modelId="{7D72D68B-3EE6-4F00-87DF-124D25F51E84}" type="pres">
      <dgm:prSet presAssocID="{F37EF222-D300-46C1-A6F9-E8802683EE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FCFF019-647B-4B19-ABB3-763E8B4F22FC}" type="pres">
      <dgm:prSet presAssocID="{F37EF222-D300-46C1-A6F9-E8802683EED1}" presName="spaceRect" presStyleCnt="0"/>
      <dgm:spPr/>
    </dgm:pt>
    <dgm:pt modelId="{74E05146-5AF4-400A-B481-E3FABA7ACA7D}" type="pres">
      <dgm:prSet presAssocID="{F37EF222-D300-46C1-A6F9-E8802683EED1}" presName="textRect" presStyleLbl="revTx" presStyleIdx="2" presStyleCnt="3">
        <dgm:presLayoutVars>
          <dgm:chMax val="1"/>
          <dgm:chPref val="1"/>
        </dgm:presLayoutVars>
      </dgm:prSet>
      <dgm:spPr/>
    </dgm:pt>
  </dgm:ptLst>
  <dgm:cxnLst>
    <dgm:cxn modelId="{DEEFA100-C63D-4E06-B0CB-77472B0C6442}" type="presOf" srcId="{31C31810-00B1-46A8-97AF-A8F0EB77B1CE}" destId="{F56B2F06-5463-4207-822D-5391C47467EB}" srcOrd="0" destOrd="0" presId="urn:microsoft.com/office/officeart/2018/5/layout/IconCircleLabelList"/>
    <dgm:cxn modelId="{4DFF1817-958C-4595-8DA6-7C8844937FD8}" srcId="{03D36520-62CA-41EC-BE4C-AD4E666BADB3}" destId="{31C31810-00B1-46A8-97AF-A8F0EB77B1CE}" srcOrd="1" destOrd="0" parTransId="{1197A955-7349-4AF5-BCB6-57161C72D76E}" sibTransId="{08B1848E-EBE0-4DE2-AFED-AE1B7BA8094D}"/>
    <dgm:cxn modelId="{CD87D463-26A8-4447-B01D-419E3C384862}" srcId="{03D36520-62CA-41EC-BE4C-AD4E666BADB3}" destId="{0ABA32D1-3021-4501-BF37-B81CC6C6A4D4}" srcOrd="0" destOrd="0" parTransId="{4260B454-42A8-4AA7-9FFC-A2CEB044C932}" sibTransId="{D834CBAA-8F27-40FF-A75A-FC68F6A45CAF}"/>
    <dgm:cxn modelId="{C9C11977-4C96-4E28-A987-5AFD803583DF}" type="presOf" srcId="{03D36520-62CA-41EC-BE4C-AD4E666BADB3}" destId="{8716451A-793E-47C2-882E-DB2354A49E3F}" srcOrd="0" destOrd="0" presId="urn:microsoft.com/office/officeart/2018/5/layout/IconCircleLabelList"/>
    <dgm:cxn modelId="{3267C8A7-12A3-4552-BBEF-279C00F8BD0B}" srcId="{03D36520-62CA-41EC-BE4C-AD4E666BADB3}" destId="{F37EF222-D300-46C1-A6F9-E8802683EED1}" srcOrd="2" destOrd="0" parTransId="{87DCC96B-AD59-40FF-9D6A-A9D2A9453225}" sibTransId="{BEDC69C5-B009-4039-AA33-A1AC90143A91}"/>
    <dgm:cxn modelId="{EF1395E7-A580-407D-BA14-5A3D9DB1835A}" type="presOf" srcId="{0ABA32D1-3021-4501-BF37-B81CC6C6A4D4}" destId="{B851133B-3903-4A60-93A0-DA2DB77959E1}" srcOrd="0" destOrd="0" presId="urn:microsoft.com/office/officeart/2018/5/layout/IconCircleLabelList"/>
    <dgm:cxn modelId="{09EDC0F7-50C3-4641-810A-2B89B4496539}" type="presOf" srcId="{F37EF222-D300-46C1-A6F9-E8802683EED1}" destId="{74E05146-5AF4-400A-B481-E3FABA7ACA7D}" srcOrd="0" destOrd="0" presId="urn:microsoft.com/office/officeart/2018/5/layout/IconCircleLabelList"/>
    <dgm:cxn modelId="{5EBF3EC8-8DBD-4090-91AB-F062EC7C5CE0}" type="presParOf" srcId="{8716451A-793E-47C2-882E-DB2354A49E3F}" destId="{E0754792-1365-4BF0-8683-901E82A26240}" srcOrd="0" destOrd="0" presId="urn:microsoft.com/office/officeart/2018/5/layout/IconCircleLabelList"/>
    <dgm:cxn modelId="{B3546170-02D6-446D-964E-2A433A90ED12}" type="presParOf" srcId="{E0754792-1365-4BF0-8683-901E82A26240}" destId="{19B8B6A8-C129-459C-80C8-4ECB307D2E7C}" srcOrd="0" destOrd="0" presId="urn:microsoft.com/office/officeart/2018/5/layout/IconCircleLabelList"/>
    <dgm:cxn modelId="{6729DE82-4CE9-45AB-B172-15C9AE0BD0F6}" type="presParOf" srcId="{E0754792-1365-4BF0-8683-901E82A26240}" destId="{A8E1D586-DF2B-40B8-9B3C-0022CE60E8DD}" srcOrd="1" destOrd="0" presId="urn:microsoft.com/office/officeart/2018/5/layout/IconCircleLabelList"/>
    <dgm:cxn modelId="{AA7AE626-69DB-4254-BD57-1E4F56C4CA1F}" type="presParOf" srcId="{E0754792-1365-4BF0-8683-901E82A26240}" destId="{F9013F28-F0BA-4578-A5CC-4C8135D92888}" srcOrd="2" destOrd="0" presId="urn:microsoft.com/office/officeart/2018/5/layout/IconCircleLabelList"/>
    <dgm:cxn modelId="{CB499258-2B1B-4EE0-8A8C-8EAF1170667E}" type="presParOf" srcId="{E0754792-1365-4BF0-8683-901E82A26240}" destId="{B851133B-3903-4A60-93A0-DA2DB77959E1}" srcOrd="3" destOrd="0" presId="urn:microsoft.com/office/officeart/2018/5/layout/IconCircleLabelList"/>
    <dgm:cxn modelId="{DAE575CA-EA40-42D3-9FF4-475179B6D927}" type="presParOf" srcId="{8716451A-793E-47C2-882E-DB2354A49E3F}" destId="{F5BD6E2A-5FA2-48BA-BC22-6DAA98CC295C}" srcOrd="1" destOrd="0" presId="urn:microsoft.com/office/officeart/2018/5/layout/IconCircleLabelList"/>
    <dgm:cxn modelId="{7135A740-F1B2-4CE8-A9A5-25CADFFD78DB}" type="presParOf" srcId="{8716451A-793E-47C2-882E-DB2354A49E3F}" destId="{1607A00D-81F1-42CF-A22D-C192503F03AE}" srcOrd="2" destOrd="0" presId="urn:microsoft.com/office/officeart/2018/5/layout/IconCircleLabelList"/>
    <dgm:cxn modelId="{28DEB9C7-45D3-49DE-990C-B72A490378C2}" type="presParOf" srcId="{1607A00D-81F1-42CF-A22D-C192503F03AE}" destId="{4E2B50CC-D36D-4C1B-9831-E6A3FF63E66B}" srcOrd="0" destOrd="0" presId="urn:microsoft.com/office/officeart/2018/5/layout/IconCircleLabelList"/>
    <dgm:cxn modelId="{A5CF3104-0136-4EFD-8307-5431911B1FA8}" type="presParOf" srcId="{1607A00D-81F1-42CF-A22D-C192503F03AE}" destId="{4D22E629-7B54-4C5F-8745-1B731A6CE1EA}" srcOrd="1" destOrd="0" presId="urn:microsoft.com/office/officeart/2018/5/layout/IconCircleLabelList"/>
    <dgm:cxn modelId="{15DEBFC5-B174-4840-BB11-57AD111F30AD}" type="presParOf" srcId="{1607A00D-81F1-42CF-A22D-C192503F03AE}" destId="{283D4DD5-CA3F-41ED-AC53-B7CE2B3F9587}" srcOrd="2" destOrd="0" presId="urn:microsoft.com/office/officeart/2018/5/layout/IconCircleLabelList"/>
    <dgm:cxn modelId="{8F2BA4FB-2EF9-49FE-A522-8CF6924CA2A7}" type="presParOf" srcId="{1607A00D-81F1-42CF-A22D-C192503F03AE}" destId="{F56B2F06-5463-4207-822D-5391C47467EB}" srcOrd="3" destOrd="0" presId="urn:microsoft.com/office/officeart/2018/5/layout/IconCircleLabelList"/>
    <dgm:cxn modelId="{A73B04AE-7740-4F63-B4A5-C324024380E7}" type="presParOf" srcId="{8716451A-793E-47C2-882E-DB2354A49E3F}" destId="{9FAE555E-2D2E-4B6B-A4B1-40898C763AA2}" srcOrd="3" destOrd="0" presId="urn:microsoft.com/office/officeart/2018/5/layout/IconCircleLabelList"/>
    <dgm:cxn modelId="{24F49864-F149-4DAD-81BF-71EF0827429A}" type="presParOf" srcId="{8716451A-793E-47C2-882E-DB2354A49E3F}" destId="{013A2FF0-BEDF-43CF-9F08-910FF95611FC}" srcOrd="4" destOrd="0" presId="urn:microsoft.com/office/officeart/2018/5/layout/IconCircleLabelList"/>
    <dgm:cxn modelId="{C9E65C39-3CEC-451B-8B21-1A1FF52CD9A4}" type="presParOf" srcId="{013A2FF0-BEDF-43CF-9F08-910FF95611FC}" destId="{D21EF859-73BB-4D5D-AFE4-01A5A40D0BBC}" srcOrd="0" destOrd="0" presId="urn:microsoft.com/office/officeart/2018/5/layout/IconCircleLabelList"/>
    <dgm:cxn modelId="{8B462A06-EEA1-4CAD-83AD-D9D55D55DA14}" type="presParOf" srcId="{013A2FF0-BEDF-43CF-9F08-910FF95611FC}" destId="{7D72D68B-3EE6-4F00-87DF-124D25F51E84}" srcOrd="1" destOrd="0" presId="urn:microsoft.com/office/officeart/2018/5/layout/IconCircleLabelList"/>
    <dgm:cxn modelId="{957C6429-D354-4234-AAF4-88661A8933C3}" type="presParOf" srcId="{013A2FF0-BEDF-43CF-9F08-910FF95611FC}" destId="{8FCFF019-647B-4B19-ABB3-763E8B4F22FC}" srcOrd="2" destOrd="0" presId="urn:microsoft.com/office/officeart/2018/5/layout/IconCircleLabelList"/>
    <dgm:cxn modelId="{B6196D40-B1F5-4642-96D5-C1828BBF0A07}" type="presParOf" srcId="{013A2FF0-BEDF-43CF-9F08-910FF95611FC}" destId="{74E05146-5AF4-400A-B481-E3FABA7ACA7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dirty="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dirty="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dirty="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dirty="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dirty="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dirty="0"/>
            <a:t>Part 6: Advanced Architectures</a:t>
          </a:r>
        </a:p>
      </dsp:txBody>
      <dsp:txXfrm>
        <a:off x="287720" y="3509605"/>
        <a:ext cx="3682233" cy="3995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C4B24-0504-4255-9EDC-CBBCDF4C1B72}">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6731E9B9-879E-46FE-9CF1-9EFDAF5A14BF}">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1CB930-215D-4E10-8E4C-9FE379DB456B}">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a:solidFill>
                <a:schemeClr val="bg1"/>
              </a:solidFill>
            </a:rPr>
            <a:t>Real time translation</a:t>
          </a:r>
        </a:p>
      </dsp:txBody>
      <dsp:txXfrm>
        <a:off x="74960" y="2669462"/>
        <a:ext cx="2925000" cy="720000"/>
      </dsp:txXfrm>
    </dsp:sp>
    <dsp:sp modelId="{593AA6DA-2EA9-4542-AC76-763205B72276}">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A41B9C7-F41E-4C04-AACC-9BDDA4CEEEA3}">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B77D7-7E17-469C-9265-6EAB635AA305}">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Voice recognition</a:t>
          </a:r>
        </a:p>
      </dsp:txBody>
      <dsp:txXfrm>
        <a:off x="3511835" y="2669462"/>
        <a:ext cx="2925000" cy="720000"/>
      </dsp:txXfrm>
    </dsp:sp>
    <dsp:sp modelId="{2C26397C-E96E-4B8A-9A3C-FA29C5A4ADE6}">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172B6F3-DB4D-48A9-B0D6-E78A703675A2}">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9770D6-80A7-4961-B0C4-F042A9992B6C}">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Virtual assistants</a:t>
          </a:r>
        </a:p>
      </dsp:txBody>
      <dsp:txXfrm>
        <a:off x="6948711" y="2669462"/>
        <a:ext cx="2925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97F0C-9CC4-4692-865A-5612CF88125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26158EA-DD13-4020-BD8D-A4E41CFC8876}">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90C295-EE14-4FE6-97AF-D47686F3456A}">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Content curation</a:t>
          </a:r>
          <a:endParaRPr lang="en-US" sz="2600" kern="1200">
            <a:solidFill>
              <a:schemeClr val="bg1"/>
            </a:solidFill>
          </a:endParaRPr>
        </a:p>
      </dsp:txBody>
      <dsp:txXfrm>
        <a:off x="74960" y="2669462"/>
        <a:ext cx="2925000" cy="720000"/>
      </dsp:txXfrm>
    </dsp:sp>
    <dsp:sp modelId="{3CB01E77-CFD3-462E-8CC1-9CB5613C5CFC}">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B66E44-082D-48EA-B7E1-1AC751693E42}">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AD4FEA-454A-4733-B005-B38CC41B44C3}">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dirty="0">
              <a:solidFill>
                <a:schemeClr val="bg1"/>
              </a:solidFill>
            </a:rPr>
            <a:t>Targeted advertising</a:t>
          </a:r>
          <a:endParaRPr lang="en-US" sz="2600" kern="1200" dirty="0">
            <a:solidFill>
              <a:schemeClr val="bg1"/>
            </a:solidFill>
          </a:endParaRPr>
        </a:p>
      </dsp:txBody>
      <dsp:txXfrm>
        <a:off x="3511835" y="2669462"/>
        <a:ext cx="2925000" cy="720000"/>
      </dsp:txXfrm>
    </dsp:sp>
    <dsp:sp modelId="{73BB07B8-2C80-430A-843A-916F670F710E}">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0A72CC6-DC25-4D5E-8069-CE8CD6CEF58B}">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3A3EB1-A391-4532-9BC7-C27DFF1C27BE}">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Shopping recommendations</a:t>
          </a:r>
          <a:endParaRPr lang="en-US" sz="2600" kern="1200">
            <a:solidFill>
              <a:schemeClr val="bg1"/>
            </a:solidFill>
          </a:endParaRPr>
        </a:p>
      </dsp:txBody>
      <dsp:txXfrm>
        <a:off x="6948711" y="2669462"/>
        <a:ext cx="2925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52A51-BD48-4515-A3E5-432A3F37C4AB}">
      <dsp:nvSpPr>
        <dsp:cNvPr id="0" name=""/>
        <dsp:cNvSpPr/>
      </dsp:nvSpPr>
      <dsp:spPr>
        <a:xfrm>
          <a:off x="645335"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6A5B0A3-B1EE-45BC-95F3-BC9AACA05FA1}">
      <dsp:nvSpPr>
        <dsp:cNvPr id="0" name=""/>
        <dsp:cNvSpPr/>
      </dsp:nvSpPr>
      <dsp:spPr>
        <a:xfrm>
          <a:off x="1025585" y="52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398AD6-7D73-4750-A21A-C6F6AD2796A3}">
      <dsp:nvSpPr>
        <dsp:cNvPr id="0" name=""/>
        <dsp:cNvSpPr/>
      </dsp:nvSpPr>
      <dsp:spPr>
        <a:xfrm>
          <a:off x="74960"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dirty="0">
              <a:solidFill>
                <a:schemeClr val="bg1"/>
              </a:solidFill>
            </a:rPr>
            <a:t>AlphaGo beats world champion in GO</a:t>
          </a:r>
          <a:endParaRPr lang="en-US" sz="2700" kern="1200" dirty="0">
            <a:solidFill>
              <a:schemeClr val="bg1"/>
            </a:solidFill>
          </a:endParaRPr>
        </a:p>
      </dsp:txBody>
      <dsp:txXfrm>
        <a:off x="74960" y="2489462"/>
        <a:ext cx="2925000" cy="1080000"/>
      </dsp:txXfrm>
    </dsp:sp>
    <dsp:sp modelId="{2496DC8F-FA73-4C16-8368-74CE5850AB09}">
      <dsp:nvSpPr>
        <dsp:cNvPr id="0" name=""/>
        <dsp:cNvSpPr/>
      </dsp:nvSpPr>
      <dsp:spPr>
        <a:xfrm>
          <a:off x="4082210"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0CF4A263-D495-4B78-A1A0-50AE116A5323}">
      <dsp:nvSpPr>
        <dsp:cNvPr id="0" name=""/>
        <dsp:cNvSpPr/>
      </dsp:nvSpPr>
      <dsp:spPr>
        <a:xfrm>
          <a:off x="4462460" y="52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86F98-D4DD-4F12-96CB-A41F8E7BD09D}">
      <dsp:nvSpPr>
        <dsp:cNvPr id="0" name=""/>
        <dsp:cNvSpPr/>
      </dsp:nvSpPr>
      <dsp:spPr>
        <a:xfrm>
          <a:off x="3511835"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a:solidFill>
                <a:schemeClr val="bg1"/>
              </a:solidFill>
            </a:rPr>
            <a:t>AI bots beat professional </a:t>
          </a:r>
          <a:r>
            <a:rPr lang="en-US" sz="2700" b="0" kern="1200" err="1">
              <a:solidFill>
                <a:schemeClr val="bg1"/>
              </a:solidFill>
            </a:rPr>
            <a:t>videogamers</a:t>
          </a:r>
          <a:endParaRPr lang="en-US" sz="2700" kern="1200">
            <a:solidFill>
              <a:schemeClr val="bg1"/>
            </a:solidFill>
          </a:endParaRPr>
        </a:p>
      </dsp:txBody>
      <dsp:txXfrm>
        <a:off x="3511835" y="2489462"/>
        <a:ext cx="2925000" cy="1080000"/>
      </dsp:txXfrm>
    </dsp:sp>
    <dsp:sp modelId="{3E9943CA-D5AB-4FFD-95F2-0E0FD8644158}">
      <dsp:nvSpPr>
        <dsp:cNvPr id="0" name=""/>
        <dsp:cNvSpPr/>
      </dsp:nvSpPr>
      <dsp:spPr>
        <a:xfrm>
          <a:off x="7519086"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6987C40-F029-4239-AEA6-765DBF4AF611}">
      <dsp:nvSpPr>
        <dsp:cNvPr id="0" name=""/>
        <dsp:cNvSpPr/>
      </dsp:nvSpPr>
      <dsp:spPr>
        <a:xfrm>
          <a:off x="7899336" y="52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61048F-7AC3-43F5-A3BB-EC8F2CEA0DF5}">
      <dsp:nvSpPr>
        <dsp:cNvPr id="0" name=""/>
        <dsp:cNvSpPr/>
      </dsp:nvSpPr>
      <dsp:spPr>
        <a:xfrm>
          <a:off x="6948711"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a:solidFill>
                <a:schemeClr val="bg1"/>
              </a:solidFill>
            </a:rPr>
            <a:t>Stock Trading Robots</a:t>
          </a:r>
          <a:endParaRPr lang="en-US" sz="2700" kern="1200">
            <a:solidFill>
              <a:schemeClr val="bg1"/>
            </a:solidFill>
          </a:endParaRPr>
        </a:p>
      </dsp:txBody>
      <dsp:txXfrm>
        <a:off x="6948711" y="2489462"/>
        <a:ext cx="2925000" cy="108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156EE-2D06-4127-87A5-3C6C53BF032D}">
      <dsp:nvSpPr>
        <dsp:cNvPr id="0" name=""/>
        <dsp:cNvSpPr/>
      </dsp:nvSpPr>
      <dsp:spPr>
        <a:xfrm>
          <a:off x="0" y="0"/>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bg1"/>
              </a:solidFill>
            </a:rPr>
            <a:t>“Hello World” of Deep Learning</a:t>
          </a:r>
          <a:endParaRPr lang="en-US" sz="2100" kern="1200" dirty="0">
            <a:solidFill>
              <a:schemeClr val="bg1"/>
            </a:solidFill>
          </a:endParaRPr>
        </a:p>
      </dsp:txBody>
      <dsp:txXfrm>
        <a:off x="22493" y="22493"/>
        <a:ext cx="6752826" cy="722972"/>
      </dsp:txXfrm>
    </dsp:sp>
    <dsp:sp modelId="{1CCADE89-97AD-42FE-9557-6AA719AFD7AA}">
      <dsp:nvSpPr>
        <dsp:cNvPr id="0" name=""/>
        <dsp:cNvSpPr/>
      </dsp:nvSpPr>
      <dsp:spPr>
        <a:xfrm>
          <a:off x="572861" y="874619"/>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bg1"/>
              </a:solidFill>
            </a:rPr>
            <a:t>Train a more complicated model</a:t>
          </a:r>
          <a:endParaRPr lang="en-US" sz="2100" kern="1200" dirty="0">
            <a:solidFill>
              <a:schemeClr val="bg1"/>
            </a:solidFill>
          </a:endParaRPr>
        </a:p>
      </dsp:txBody>
      <dsp:txXfrm>
        <a:off x="595354" y="897112"/>
        <a:ext cx="6554344" cy="722972"/>
      </dsp:txXfrm>
    </dsp:sp>
    <dsp:sp modelId="{A6D96D8A-637A-460D-9EC4-0FAC79893410}">
      <dsp:nvSpPr>
        <dsp:cNvPr id="0" name=""/>
        <dsp:cNvSpPr/>
      </dsp:nvSpPr>
      <dsp:spPr>
        <a:xfrm>
          <a:off x="1145723" y="1749238"/>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bg1"/>
              </a:solidFill>
            </a:rPr>
            <a:t>New architectures and techniques to improve performance</a:t>
          </a:r>
          <a:endParaRPr lang="en-US" sz="2100" kern="1200" dirty="0">
            <a:solidFill>
              <a:schemeClr val="bg1"/>
            </a:solidFill>
          </a:endParaRPr>
        </a:p>
      </dsp:txBody>
      <dsp:txXfrm>
        <a:off x="1168216" y="1771731"/>
        <a:ext cx="6554344" cy="722972"/>
      </dsp:txXfrm>
    </dsp:sp>
    <dsp:sp modelId="{FC765D7E-59C4-475E-B4DE-A43CB1FA8710}">
      <dsp:nvSpPr>
        <dsp:cNvPr id="0" name=""/>
        <dsp:cNvSpPr/>
      </dsp:nvSpPr>
      <dsp:spPr>
        <a:xfrm>
          <a:off x="1718585" y="2623858"/>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bg1"/>
              </a:solidFill>
            </a:rPr>
            <a:t>Pre-trained models</a:t>
          </a:r>
          <a:endParaRPr lang="en-US" sz="2100" kern="1200" dirty="0">
            <a:solidFill>
              <a:schemeClr val="bg1"/>
            </a:solidFill>
          </a:endParaRPr>
        </a:p>
      </dsp:txBody>
      <dsp:txXfrm>
        <a:off x="1741078" y="2646351"/>
        <a:ext cx="6554344" cy="722972"/>
      </dsp:txXfrm>
    </dsp:sp>
    <dsp:sp modelId="{5200E7C9-BD27-4281-83F3-1F951F73BBB7}">
      <dsp:nvSpPr>
        <dsp:cNvPr id="0" name=""/>
        <dsp:cNvSpPr/>
      </dsp:nvSpPr>
      <dsp:spPr>
        <a:xfrm>
          <a:off x="2291446" y="3498477"/>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mj-lt"/>
            <a:buNone/>
          </a:pPr>
          <a:r>
            <a:rPr lang="en-US" sz="2100" kern="1200" dirty="0">
              <a:solidFill>
                <a:schemeClr val="bg1"/>
              </a:solidFill>
            </a:rPr>
            <a:t>Transfer learning</a:t>
          </a:r>
        </a:p>
      </dsp:txBody>
      <dsp:txXfrm>
        <a:off x="2313939" y="3520970"/>
        <a:ext cx="6554344" cy="722972"/>
      </dsp:txXfrm>
    </dsp:sp>
    <dsp:sp modelId="{71522FE5-5BF1-4C9B-ABAB-36AACEB85391}">
      <dsp:nvSpPr>
        <dsp:cNvPr id="0" name=""/>
        <dsp:cNvSpPr/>
      </dsp:nvSpPr>
      <dsp:spPr>
        <a:xfrm>
          <a:off x="7172192" y="561036"/>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bg1"/>
            </a:solidFill>
          </a:endParaRPr>
        </a:p>
      </dsp:txBody>
      <dsp:txXfrm>
        <a:off x="7284506" y="561036"/>
        <a:ext cx="274545" cy="375628"/>
      </dsp:txXfrm>
    </dsp:sp>
    <dsp:sp modelId="{5EA6D199-E573-43BF-BDF0-E0CA6B38C520}">
      <dsp:nvSpPr>
        <dsp:cNvPr id="0" name=""/>
        <dsp:cNvSpPr/>
      </dsp:nvSpPr>
      <dsp:spPr>
        <a:xfrm>
          <a:off x="7745053" y="1435655"/>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bg1"/>
            </a:solidFill>
          </a:endParaRPr>
        </a:p>
      </dsp:txBody>
      <dsp:txXfrm>
        <a:off x="7857367" y="1435655"/>
        <a:ext cx="274545" cy="375628"/>
      </dsp:txXfrm>
    </dsp:sp>
    <dsp:sp modelId="{2CEF7170-21FD-41AA-8771-590E38C2BE8E}">
      <dsp:nvSpPr>
        <dsp:cNvPr id="0" name=""/>
        <dsp:cNvSpPr/>
      </dsp:nvSpPr>
      <dsp:spPr>
        <a:xfrm>
          <a:off x="8317915" y="2297475"/>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bg1"/>
            </a:solidFill>
          </a:endParaRPr>
        </a:p>
      </dsp:txBody>
      <dsp:txXfrm>
        <a:off x="8430229" y="2297475"/>
        <a:ext cx="274545" cy="375628"/>
      </dsp:txXfrm>
    </dsp:sp>
    <dsp:sp modelId="{1051A305-7713-4094-8381-990CE5EFE86B}">
      <dsp:nvSpPr>
        <dsp:cNvPr id="0" name=""/>
        <dsp:cNvSpPr/>
      </dsp:nvSpPr>
      <dsp:spPr>
        <a:xfrm>
          <a:off x="8890777" y="3180628"/>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bg1"/>
            </a:solidFill>
          </a:endParaRPr>
        </a:p>
      </dsp:txBody>
      <dsp:txXfrm>
        <a:off x="9003091" y="3180628"/>
        <a:ext cx="274545" cy="3756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D1E4-B436-4B96-873D-FE4AB9071561}">
      <dsp:nvSpPr>
        <dsp:cNvPr id="0" name=""/>
        <dsp:cNvSpPr/>
      </dsp:nvSpPr>
      <dsp:spPr>
        <a:xfrm>
          <a:off x="0" y="453"/>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99DDE7A-283A-4B36-B4FD-3B7D1A7F505A}">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7421C-EE90-4D65-8F31-54D51C1F6781}">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accent2">
                  <a:lumMod val="75000"/>
                </a:schemeClr>
              </a:solidFill>
            </a:rPr>
            <a:t>GPU powered cloud server</a:t>
          </a:r>
        </a:p>
      </dsp:txBody>
      <dsp:txXfrm>
        <a:off x="1226615" y="453"/>
        <a:ext cx="8720659" cy="1062004"/>
      </dsp:txXfrm>
    </dsp:sp>
    <dsp:sp modelId="{CB8BD7E1-F75A-4BFE-B6CB-7E3262F569BF}">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4D88791-1C99-4E36-8185-559684766344}">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73B523-31B2-4F6A-B15C-7A82BA8F7622}">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err="1">
              <a:solidFill>
                <a:schemeClr val="accent2">
                  <a:lumMod val="75000"/>
                </a:schemeClr>
              </a:solidFill>
            </a:rPr>
            <a:t>JupyterLab</a:t>
          </a:r>
          <a:r>
            <a:rPr lang="en-US" sz="2500" kern="1200" dirty="0">
              <a:solidFill>
                <a:schemeClr val="accent2">
                  <a:lumMod val="75000"/>
                </a:schemeClr>
              </a:solidFill>
            </a:rPr>
            <a:t> platform</a:t>
          </a:r>
        </a:p>
      </dsp:txBody>
      <dsp:txXfrm>
        <a:off x="1226615" y="1327960"/>
        <a:ext cx="8720659" cy="1062004"/>
      </dsp:txXfrm>
    </dsp:sp>
    <dsp:sp modelId="{B0512196-E812-4FF3-976E-C3174A3ECFCE}">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9E0816-AE2C-4BF9-ACE3-6680FA4F7452}">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507FC2-A7BC-4678-B1E9-5E4734962E98}">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err="1">
              <a:solidFill>
                <a:schemeClr val="accent2">
                  <a:lumMod val="75000"/>
                </a:schemeClr>
              </a:solidFill>
            </a:rPr>
            <a:t>Jupyter</a:t>
          </a:r>
          <a:r>
            <a:rPr lang="en-US" sz="2500" kern="1200" dirty="0">
              <a:solidFill>
                <a:schemeClr val="accent2">
                  <a:lumMod val="75000"/>
                </a:schemeClr>
              </a:solidFill>
            </a:rPr>
            <a:t> notebooks for interactive coding</a:t>
          </a:r>
        </a:p>
      </dsp:txBody>
      <dsp:txXfrm>
        <a:off x="1226615" y="2655466"/>
        <a:ext cx="8720659" cy="10620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E081A-C068-4C94-8F09-3F8329B1EC20}">
      <dsp:nvSpPr>
        <dsp:cNvPr id="0" name=""/>
        <dsp:cNvSpPr/>
      </dsp:nvSpPr>
      <dsp:spPr>
        <a:xfrm rot="5400000">
          <a:off x="6039470" y="-2276496"/>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tx2">
                  <a:lumMod val="50000"/>
                </a:schemeClr>
              </a:solidFill>
            </a:rPr>
            <a:t>Historically important and difficult task for computers</a:t>
          </a:r>
        </a:p>
      </dsp:txBody>
      <dsp:txXfrm rot="-5400000">
        <a:off x="3581521" y="252297"/>
        <a:ext cx="6296306" cy="1309564"/>
      </dsp:txXfrm>
    </dsp:sp>
    <dsp:sp modelId="{B00D7F09-34B4-40B9-BF2D-0DA04B182A40}">
      <dsp:nvSpPr>
        <dsp:cNvPr id="0" name=""/>
        <dsp:cNvSpPr/>
      </dsp:nvSpPr>
      <dsp:spPr>
        <a:xfrm>
          <a:off x="0" y="0"/>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Train a network to correctly classify handwritten digits</a:t>
          </a:r>
        </a:p>
      </dsp:txBody>
      <dsp:txXfrm>
        <a:off x="88555" y="88555"/>
        <a:ext cx="3404411" cy="1636955"/>
      </dsp:txXfrm>
    </dsp:sp>
    <dsp:sp modelId="{20CB7FF9-0B4C-41CC-B0CC-BA8E1E4022CD}">
      <dsp:nvSpPr>
        <dsp:cNvPr id="0" name=""/>
        <dsp:cNvSpPr/>
      </dsp:nvSpPr>
      <dsp:spPr>
        <a:xfrm rot="5400000">
          <a:off x="6039470" y="-371728"/>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tx2">
                  <a:lumMod val="50000"/>
                </a:schemeClr>
              </a:solidFill>
            </a:rPr>
            <a:t>Get exposed to the example, and try to figure out the rules to how it works</a:t>
          </a:r>
        </a:p>
      </dsp:txBody>
      <dsp:txXfrm rot="-5400000">
        <a:off x="3581521" y="2157065"/>
        <a:ext cx="6296306" cy="1309564"/>
      </dsp:txXfrm>
    </dsp:sp>
    <dsp:sp modelId="{F9B7DB36-591A-4DBB-81A4-2B1A5EBBBD6C}">
      <dsp:nvSpPr>
        <dsp:cNvPr id="0" name=""/>
        <dsp:cNvSpPr/>
      </dsp:nvSpPr>
      <dsp:spPr>
        <a:xfrm>
          <a:off x="0" y="1904814"/>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Try learning like a Neural Network</a:t>
          </a:r>
        </a:p>
      </dsp:txBody>
      <dsp:txXfrm>
        <a:off x="88555" y="1993369"/>
        <a:ext cx="3404411" cy="16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7C4DB-B1DA-44DD-B27A-27EC687F8196}">
      <dsp:nvSpPr>
        <dsp:cNvPr id="0" name=""/>
        <dsp:cNvSpPr/>
      </dsp:nvSpPr>
      <dsp:spPr>
        <a:xfrm>
          <a:off x="64463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0D44A8D0-F3A9-4900-B211-D53CEBAF9699}">
      <dsp:nvSpPr>
        <dsp:cNvPr id="0" name=""/>
        <dsp:cNvSpPr/>
      </dsp:nvSpPr>
      <dsp:spPr>
        <a:xfrm>
          <a:off x="1024887" y="697305"/>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994FBF-8DEF-4C41-A6F9-8FEB2D13E09A}">
      <dsp:nvSpPr>
        <dsp:cNvPr id="0" name=""/>
        <dsp:cNvSpPr/>
      </dsp:nvSpPr>
      <dsp:spPr>
        <a:xfrm>
          <a:off x="7426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Computers are made in part to complete human tasks</a:t>
          </a:r>
        </a:p>
      </dsp:txBody>
      <dsp:txXfrm>
        <a:off x="74262" y="2657056"/>
        <a:ext cx="2925000" cy="720000"/>
      </dsp:txXfrm>
    </dsp:sp>
    <dsp:sp modelId="{4BC7D9B4-ADA2-4961-A157-F5C254A8FAB8}">
      <dsp:nvSpPr>
        <dsp:cNvPr id="0" name=""/>
        <dsp:cNvSpPr/>
      </dsp:nvSpPr>
      <dsp:spPr>
        <a:xfrm>
          <a:off x="4081512"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8DFE85DB-FC5F-4DD8-A488-004CC2F58F61}">
      <dsp:nvSpPr>
        <dsp:cNvPr id="0" name=""/>
        <dsp:cNvSpPr/>
      </dsp:nvSpPr>
      <dsp:spPr>
        <a:xfrm>
          <a:off x="4461762" y="697305"/>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264A07-A837-468E-8918-A4FDF47CA8F8}">
      <dsp:nvSpPr>
        <dsp:cNvPr id="0" name=""/>
        <dsp:cNvSpPr/>
      </dsp:nvSpPr>
      <dsp:spPr>
        <a:xfrm>
          <a:off x="3511137"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Early on, generalized intelligence looked possible</a:t>
          </a:r>
        </a:p>
      </dsp:txBody>
      <dsp:txXfrm>
        <a:off x="3511137" y="2657056"/>
        <a:ext cx="2925000" cy="720000"/>
      </dsp:txXfrm>
    </dsp:sp>
    <dsp:sp modelId="{DBCB99B5-2F4C-4D97-B827-105070D44753}">
      <dsp:nvSpPr>
        <dsp:cNvPr id="0" name=""/>
        <dsp:cNvSpPr/>
      </dsp:nvSpPr>
      <dsp:spPr>
        <a:xfrm>
          <a:off x="751838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284C978B-1791-4B65-9A03-568960A1E3DD}">
      <dsp:nvSpPr>
        <dsp:cNvPr id="0" name=""/>
        <dsp:cNvSpPr/>
      </dsp:nvSpPr>
      <dsp:spPr>
        <a:xfrm>
          <a:off x="7898637" y="69730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22E216-8E33-40AD-8B41-60BBA35D22C9}">
      <dsp:nvSpPr>
        <dsp:cNvPr id="0" name=""/>
        <dsp:cNvSpPr/>
      </dsp:nvSpPr>
      <dsp:spPr>
        <a:xfrm>
          <a:off x="694801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Turned out to be harder than expected</a:t>
          </a:r>
        </a:p>
      </dsp:txBody>
      <dsp:txXfrm>
        <a:off x="6948012" y="2657056"/>
        <a:ext cx="2925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46C69-AD90-45F9-9538-1831F6A433F4}">
      <dsp:nvSpPr>
        <dsp:cNvPr id="0" name=""/>
        <dsp:cNvSpPr/>
      </dsp:nvSpPr>
      <dsp:spPr>
        <a:xfrm>
          <a:off x="0" y="61042"/>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Inspired by biology</a:t>
          </a:r>
          <a:endParaRPr lang="en-US" sz="3000" kern="1200" dirty="0"/>
        </a:p>
      </dsp:txBody>
      <dsp:txXfrm>
        <a:off x="55687" y="116729"/>
        <a:ext cx="4833688" cy="1029376"/>
      </dsp:txXfrm>
    </dsp:sp>
    <dsp:sp modelId="{03EE7C50-D4A2-481B-8E5D-D0C1642532C9}">
      <dsp:nvSpPr>
        <dsp:cNvPr id="0" name=""/>
        <dsp:cNvSpPr/>
      </dsp:nvSpPr>
      <dsp:spPr>
        <a:xfrm>
          <a:off x="0" y="127638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Created in the 1950’s</a:t>
          </a:r>
          <a:endParaRPr lang="en-US" sz="3000" kern="1200" dirty="0"/>
        </a:p>
      </dsp:txBody>
      <dsp:txXfrm>
        <a:off x="55687" y="1332072"/>
        <a:ext cx="4833688" cy="1029376"/>
      </dsp:txXfrm>
    </dsp:sp>
    <dsp:sp modelId="{20BB3163-97D9-41C9-98B6-587640A5E6D6}">
      <dsp:nvSpPr>
        <dsp:cNvPr id="0" name=""/>
        <dsp:cNvSpPr/>
      </dsp:nvSpPr>
      <dsp:spPr>
        <a:xfrm>
          <a:off x="0" y="250353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Outclassed by Von Neumann Architecture</a:t>
          </a:r>
          <a:endParaRPr lang="en-US" sz="3000" kern="1200" dirty="0"/>
        </a:p>
      </dsp:txBody>
      <dsp:txXfrm>
        <a:off x="55687" y="2559222"/>
        <a:ext cx="4833688" cy="102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FE23-6853-49A8-9A31-ABAA12EB47EA}">
      <dsp:nvSpPr>
        <dsp:cNvPr id="0" name=""/>
        <dsp:cNvSpPr/>
      </dsp:nvSpPr>
      <dsp:spPr>
        <a:xfrm>
          <a:off x="0" y="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57663-D996-4607-A5DE-EA4613185A75}">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0CE1A-BEA2-4F77-A0F6-79D5382CD4BA}">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007450"/>
              </a:solidFill>
            </a:rPr>
            <a:t>Highly complex</a:t>
          </a:r>
        </a:p>
      </dsp:txBody>
      <dsp:txXfrm>
        <a:off x="1226615" y="453"/>
        <a:ext cx="8720659" cy="1062004"/>
      </dsp:txXfrm>
    </dsp:sp>
    <dsp:sp modelId="{EC495619-873F-4555-AB3B-AD8B512C08AC}">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551B8-BC69-4214-BBC0-011FBC3ED17A}">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F440F-A97B-42DD-AE86-425A57A275DA}">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007450"/>
              </a:solidFill>
            </a:rPr>
            <a:t>Programmed by hundreds of engineers</a:t>
          </a:r>
        </a:p>
      </dsp:txBody>
      <dsp:txXfrm>
        <a:off x="1226615" y="1327960"/>
        <a:ext cx="8720659" cy="1062004"/>
      </dsp:txXfrm>
    </dsp:sp>
    <dsp:sp modelId="{BA3B3DFB-E1BC-497A-8072-D687E24626E0}">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651CE-2E9B-4CEA-9525-7A87687C767D}">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272805-78F8-4FD5-89D5-46A3B50E46F2}">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007450"/>
              </a:solidFill>
            </a:rPr>
            <a:t>Rigorous programming of many rules</a:t>
          </a:r>
        </a:p>
      </dsp:txBody>
      <dsp:txXfrm>
        <a:off x="1226615" y="2655466"/>
        <a:ext cx="8720659" cy="10620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523" cy="3694112"/>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Define a set of rules for classification</a:t>
          </a:r>
          <a:endParaRPr lang="en-US" sz="2500" kern="1200" dirty="0">
            <a:solidFill>
              <a:schemeClr val="tx2">
                <a:lumMod val="75000"/>
              </a:schemeClr>
            </a:solidFill>
          </a:endParaRPr>
        </a:p>
      </dsp:txBody>
      <dsp:txXfrm>
        <a:off x="0" y="1403762"/>
        <a:ext cx="3108523" cy="2216467"/>
      </dsp:txXfrm>
    </dsp:sp>
    <dsp:sp modelId="{126CFAAB-1CDA-4EFC-AA8D-A1B6E330A0BB}">
      <dsp:nvSpPr>
        <dsp:cNvPr id="0" name=""/>
        <dsp:cNvSpPr/>
      </dsp:nvSpPr>
      <dsp:spPr>
        <a:xfrm>
          <a:off x="1000144" y="369411"/>
          <a:ext cx="1108233" cy="1108233"/>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2441" y="531708"/>
        <a:ext cx="783639" cy="783639"/>
      </dsp:txXfrm>
    </dsp:sp>
    <dsp:sp modelId="{287512D8-4667-4274-99A5-51AD217D65F9}">
      <dsp:nvSpPr>
        <dsp:cNvPr id="0" name=""/>
        <dsp:cNvSpPr/>
      </dsp:nvSpPr>
      <dsp:spPr>
        <a:xfrm>
          <a:off x="0"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375" y="0"/>
          <a:ext cx="3108523" cy="3694112"/>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Program those rules into the computer</a:t>
          </a:r>
          <a:endParaRPr lang="en-US" sz="2500" kern="1200" dirty="0">
            <a:solidFill>
              <a:schemeClr val="tx2">
                <a:lumMod val="75000"/>
              </a:schemeClr>
            </a:solidFill>
          </a:endParaRPr>
        </a:p>
      </dsp:txBody>
      <dsp:txXfrm>
        <a:off x="3419375" y="1403762"/>
        <a:ext cx="3108523" cy="2216467"/>
      </dsp:txXfrm>
    </dsp:sp>
    <dsp:sp modelId="{F8F17B97-1F6D-413B-A006-BC3F47E7C2A9}">
      <dsp:nvSpPr>
        <dsp:cNvPr id="0" name=""/>
        <dsp:cNvSpPr/>
      </dsp:nvSpPr>
      <dsp:spPr>
        <a:xfrm>
          <a:off x="4419520" y="369411"/>
          <a:ext cx="1108233" cy="1108233"/>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81817" y="531708"/>
        <a:ext cx="783639" cy="783639"/>
      </dsp:txXfrm>
    </dsp:sp>
    <dsp:sp modelId="{6D54BF08-C299-4B6A-AAC5-FD298A51554B}">
      <dsp:nvSpPr>
        <dsp:cNvPr id="0" name=""/>
        <dsp:cNvSpPr/>
      </dsp:nvSpPr>
      <dsp:spPr>
        <a:xfrm>
          <a:off x="3419375"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8751" y="0"/>
          <a:ext cx="3108523" cy="3694112"/>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Feed it examples, and the program uses the rules to classify</a:t>
          </a:r>
          <a:endParaRPr lang="en-US" sz="2500" kern="1200" dirty="0">
            <a:solidFill>
              <a:schemeClr val="tx2">
                <a:lumMod val="75000"/>
              </a:schemeClr>
            </a:solidFill>
          </a:endParaRPr>
        </a:p>
      </dsp:txBody>
      <dsp:txXfrm>
        <a:off x="6838751" y="1403762"/>
        <a:ext cx="3108523" cy="2216467"/>
      </dsp:txXfrm>
    </dsp:sp>
    <dsp:sp modelId="{DEEDB967-833F-4749-A2E9-00164021DECD}">
      <dsp:nvSpPr>
        <dsp:cNvPr id="0" name=""/>
        <dsp:cNvSpPr/>
      </dsp:nvSpPr>
      <dsp:spPr>
        <a:xfrm>
          <a:off x="7838896" y="369411"/>
          <a:ext cx="1108233" cy="1108233"/>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01193" y="531708"/>
        <a:ext cx="783639" cy="783639"/>
      </dsp:txXfrm>
    </dsp:sp>
    <dsp:sp modelId="{9C742861-3143-4258-ACC5-188573C8A96A}">
      <dsp:nvSpPr>
        <dsp:cNvPr id="0" name=""/>
        <dsp:cNvSpPr/>
      </dsp:nvSpPr>
      <dsp:spPr>
        <a:xfrm>
          <a:off x="6838751"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959" cy="3693758"/>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Show model the examples with the answer of how to classify</a:t>
          </a:r>
        </a:p>
      </dsp:txBody>
      <dsp:txXfrm>
        <a:off x="0" y="1403628"/>
        <a:ext cx="3108959" cy="2216254"/>
      </dsp:txXfrm>
    </dsp:sp>
    <dsp:sp modelId="{126CFAAB-1CDA-4EFC-AA8D-A1B6E330A0BB}">
      <dsp:nvSpPr>
        <dsp:cNvPr id="0" name=""/>
        <dsp:cNvSpPr/>
      </dsp:nvSpPr>
      <dsp:spPr>
        <a:xfrm>
          <a:off x="1000416" y="369375"/>
          <a:ext cx="1108127" cy="1108127"/>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2697" y="531656"/>
        <a:ext cx="783565" cy="783565"/>
      </dsp:txXfrm>
    </dsp:sp>
    <dsp:sp modelId="{287512D8-4667-4274-99A5-51AD217D65F9}">
      <dsp:nvSpPr>
        <dsp:cNvPr id="0" name=""/>
        <dsp:cNvSpPr/>
      </dsp:nvSpPr>
      <dsp:spPr>
        <a:xfrm>
          <a:off x="0"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855" y="0"/>
          <a:ext cx="3108959" cy="3693758"/>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Model takes guesses, we tell it if it’s right or not</a:t>
          </a:r>
        </a:p>
      </dsp:txBody>
      <dsp:txXfrm>
        <a:off x="3419855" y="1403628"/>
        <a:ext cx="3108959" cy="2216254"/>
      </dsp:txXfrm>
    </dsp:sp>
    <dsp:sp modelId="{F8F17B97-1F6D-413B-A006-BC3F47E7C2A9}">
      <dsp:nvSpPr>
        <dsp:cNvPr id="0" name=""/>
        <dsp:cNvSpPr/>
      </dsp:nvSpPr>
      <dsp:spPr>
        <a:xfrm>
          <a:off x="4420272" y="369375"/>
          <a:ext cx="1108127" cy="1108127"/>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82553" y="531656"/>
        <a:ext cx="783565" cy="783565"/>
      </dsp:txXfrm>
    </dsp:sp>
    <dsp:sp modelId="{6D54BF08-C299-4B6A-AAC5-FD298A51554B}">
      <dsp:nvSpPr>
        <dsp:cNvPr id="0" name=""/>
        <dsp:cNvSpPr/>
      </dsp:nvSpPr>
      <dsp:spPr>
        <a:xfrm>
          <a:off x="3419855"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9711" y="0"/>
          <a:ext cx="3108959" cy="3693758"/>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Model learns to correctly categorize as it’s training. The system learns the rules on its own</a:t>
          </a:r>
        </a:p>
      </dsp:txBody>
      <dsp:txXfrm>
        <a:off x="6839711" y="1403628"/>
        <a:ext cx="3108959" cy="2216254"/>
      </dsp:txXfrm>
    </dsp:sp>
    <dsp:sp modelId="{DEEDB967-833F-4749-A2E9-00164021DECD}">
      <dsp:nvSpPr>
        <dsp:cNvPr id="0" name=""/>
        <dsp:cNvSpPr/>
      </dsp:nvSpPr>
      <dsp:spPr>
        <a:xfrm>
          <a:off x="7840128" y="369375"/>
          <a:ext cx="1108127" cy="1108127"/>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02409" y="531656"/>
        <a:ext cx="783565" cy="783565"/>
      </dsp:txXfrm>
    </dsp:sp>
    <dsp:sp modelId="{9C742861-3143-4258-ACC5-188573C8A96A}">
      <dsp:nvSpPr>
        <dsp:cNvPr id="0" name=""/>
        <dsp:cNvSpPr/>
      </dsp:nvSpPr>
      <dsp:spPr>
        <a:xfrm>
          <a:off x="6839711"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63ED-4082-4B7E-B697-B567846C2629}">
      <dsp:nvSpPr>
        <dsp:cNvPr id="0" name=""/>
        <dsp:cNvSpPr/>
      </dsp:nvSpPr>
      <dsp:spPr>
        <a:xfrm>
          <a:off x="1214"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3A539E7-845D-4A13-9455-F1EC0A100911}">
      <dsp:nvSpPr>
        <dsp:cNvPr id="0" name=""/>
        <dsp:cNvSpPr/>
      </dsp:nvSpPr>
      <dsp:spPr>
        <a:xfrm>
          <a:off x="474778"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kern="1200" dirty="0">
              <a:solidFill>
                <a:schemeClr val="tx1"/>
              </a:solidFill>
            </a:rPr>
            <a:t>If rules are clear and straightforward, often better to just program it</a:t>
          </a:r>
          <a:endParaRPr lang="en-US" sz="3400" kern="1200" dirty="0">
            <a:solidFill>
              <a:schemeClr val="tx1"/>
            </a:solidFill>
          </a:endParaRPr>
        </a:p>
      </dsp:txBody>
      <dsp:txXfrm>
        <a:off x="554046" y="798057"/>
        <a:ext cx="4103541" cy="2547882"/>
      </dsp:txXfrm>
    </dsp:sp>
    <dsp:sp modelId="{2A9C26C8-C393-498C-879F-709D2C4D234A}">
      <dsp:nvSpPr>
        <dsp:cNvPr id="0" name=""/>
        <dsp:cNvSpPr/>
      </dsp:nvSpPr>
      <dsp:spPr>
        <a:xfrm>
          <a:off x="5210419"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6B69BB4-EA9F-4394-8744-A8EFCFB6833C}">
      <dsp:nvSpPr>
        <dsp:cNvPr id="0" name=""/>
        <dsp:cNvSpPr/>
      </dsp:nvSpPr>
      <dsp:spPr>
        <a:xfrm>
          <a:off x="5683983"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kern="1200" dirty="0">
              <a:solidFill>
                <a:schemeClr val="tx1"/>
              </a:solidFill>
            </a:rPr>
            <a:t>If rules are nuanced, complex, difficult to discern, use deep learning</a:t>
          </a:r>
          <a:endParaRPr lang="en-US" sz="3400" kern="1200" dirty="0">
            <a:solidFill>
              <a:schemeClr val="tx1"/>
            </a:solidFill>
          </a:endParaRPr>
        </a:p>
      </dsp:txBody>
      <dsp:txXfrm>
        <a:off x="5763251" y="798057"/>
        <a:ext cx="4103541" cy="25478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A80E-E38D-421B-A523-E143A66CDC2A}">
      <dsp:nvSpPr>
        <dsp:cNvPr id="0" name=""/>
        <dsp:cNvSpPr/>
      </dsp:nvSpPr>
      <dsp:spPr>
        <a:xfrm>
          <a:off x="0" y="32100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64BD0-941B-46A0-BF74-168BA2C4E9F3}">
      <dsp:nvSpPr>
        <dsp:cNvPr id="0" name=""/>
        <dsp:cNvSpPr/>
      </dsp:nvSpPr>
      <dsp:spPr>
        <a:xfrm>
          <a:off x="497433" y="11042"/>
          <a:ext cx="6964070" cy="619920"/>
        </a:xfrm>
        <a:prstGeom prst="roundRect">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Depth and complexity of networks</a:t>
          </a:r>
          <a:endParaRPr lang="en-US" sz="2400" kern="1200" dirty="0"/>
        </a:p>
      </dsp:txBody>
      <dsp:txXfrm>
        <a:off x="527695" y="41304"/>
        <a:ext cx="6903546" cy="559396"/>
      </dsp:txXfrm>
    </dsp:sp>
    <dsp:sp modelId="{AE26B2AB-D5CF-450F-AC93-4104C0F50F99}">
      <dsp:nvSpPr>
        <dsp:cNvPr id="0" name=""/>
        <dsp:cNvSpPr/>
      </dsp:nvSpPr>
      <dsp:spPr>
        <a:xfrm>
          <a:off x="0" y="127356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264762"/>
              <a:satOff val="-17721"/>
              <a:lumOff val="12235"/>
              <a:alphaOff val="0"/>
            </a:schemeClr>
          </a:solidFill>
          <a:prstDash val="solid"/>
        </a:ln>
        <a:effectLst/>
      </dsp:spPr>
      <dsp:style>
        <a:lnRef idx="2">
          <a:scrgbClr r="0" g="0" b="0"/>
        </a:lnRef>
        <a:fillRef idx="1">
          <a:scrgbClr r="0" g="0" b="0"/>
        </a:fillRef>
        <a:effectRef idx="0">
          <a:scrgbClr r="0" g="0" b="0"/>
        </a:effectRef>
        <a:fontRef idx="minor"/>
      </dsp:style>
    </dsp:sp>
    <dsp:sp modelId="{4DDCDFEA-00DE-4CF0-BAA0-E7076FBA0B73}">
      <dsp:nvSpPr>
        <dsp:cNvPr id="0" name=""/>
        <dsp:cNvSpPr/>
      </dsp:nvSpPr>
      <dsp:spPr>
        <a:xfrm>
          <a:off x="497433" y="963602"/>
          <a:ext cx="6964070" cy="619920"/>
        </a:xfrm>
        <a:prstGeom prst="roundRect">
          <a:avLst/>
        </a:prstGeom>
        <a:solidFill>
          <a:schemeClr val="accent1">
            <a:shade val="80000"/>
            <a:hueOff val="264762"/>
            <a:satOff val="-17721"/>
            <a:lumOff val="122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Up to billions of parameters (and growing)</a:t>
          </a:r>
        </a:p>
      </dsp:txBody>
      <dsp:txXfrm>
        <a:off x="527695" y="993864"/>
        <a:ext cx="6903546" cy="559396"/>
      </dsp:txXfrm>
    </dsp:sp>
    <dsp:sp modelId="{FE033D34-7779-45C3-ACE9-A70B15CD5728}">
      <dsp:nvSpPr>
        <dsp:cNvPr id="0" name=""/>
        <dsp:cNvSpPr/>
      </dsp:nvSpPr>
      <dsp:spPr>
        <a:xfrm>
          <a:off x="0" y="222612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529523"/>
              <a:satOff val="-35441"/>
              <a:lumOff val="24469"/>
              <a:alphaOff val="0"/>
            </a:schemeClr>
          </a:solidFill>
          <a:prstDash val="solid"/>
        </a:ln>
        <a:effectLst/>
      </dsp:spPr>
      <dsp:style>
        <a:lnRef idx="2">
          <a:scrgbClr r="0" g="0" b="0"/>
        </a:lnRef>
        <a:fillRef idx="1">
          <a:scrgbClr r="0" g="0" b="0"/>
        </a:fillRef>
        <a:effectRef idx="0">
          <a:scrgbClr r="0" g="0" b="0"/>
        </a:effectRef>
        <a:fontRef idx="minor"/>
      </dsp:style>
    </dsp:sp>
    <dsp:sp modelId="{CE413247-2F1B-465E-BC61-CEB68BC3491D}">
      <dsp:nvSpPr>
        <dsp:cNvPr id="0" name=""/>
        <dsp:cNvSpPr/>
      </dsp:nvSpPr>
      <dsp:spPr>
        <a:xfrm>
          <a:off x="497433" y="1916162"/>
          <a:ext cx="6964070" cy="619920"/>
        </a:xfrm>
        <a:prstGeom prst="roundRect">
          <a:avLst/>
        </a:prstGeom>
        <a:solidFill>
          <a:schemeClr val="accent1">
            <a:shade val="80000"/>
            <a:hueOff val="529523"/>
            <a:satOff val="-35441"/>
            <a:lumOff val="2446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Many layers in a model</a:t>
          </a:r>
        </a:p>
      </dsp:txBody>
      <dsp:txXfrm>
        <a:off x="527695" y="1946424"/>
        <a:ext cx="6903546" cy="559396"/>
      </dsp:txXfrm>
    </dsp:sp>
    <dsp:sp modelId="{2C1FFB86-4982-4E6A-B3E2-3A20500A2ADB}">
      <dsp:nvSpPr>
        <dsp:cNvPr id="0" name=""/>
        <dsp:cNvSpPr/>
      </dsp:nvSpPr>
      <dsp:spPr>
        <a:xfrm>
          <a:off x="0" y="317868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794285"/>
              <a:satOff val="-53162"/>
              <a:lumOff val="36704"/>
              <a:alphaOff val="0"/>
            </a:schemeClr>
          </a:solidFill>
          <a:prstDash val="solid"/>
        </a:ln>
        <a:effectLst/>
      </dsp:spPr>
      <dsp:style>
        <a:lnRef idx="2">
          <a:scrgbClr r="0" g="0" b="0"/>
        </a:lnRef>
        <a:fillRef idx="1">
          <a:scrgbClr r="0" g="0" b="0"/>
        </a:fillRef>
        <a:effectRef idx="0">
          <a:scrgbClr r="0" g="0" b="0"/>
        </a:effectRef>
        <a:fontRef idx="minor"/>
      </dsp:style>
    </dsp:sp>
    <dsp:sp modelId="{5BEE0AEE-0ABE-444E-9F25-1B443ECFA91D}">
      <dsp:nvSpPr>
        <dsp:cNvPr id="0" name=""/>
        <dsp:cNvSpPr/>
      </dsp:nvSpPr>
      <dsp:spPr>
        <a:xfrm>
          <a:off x="497433" y="2868722"/>
          <a:ext cx="6964070" cy="619920"/>
        </a:xfrm>
        <a:prstGeom prst="roundRect">
          <a:avLst/>
        </a:prstGeom>
        <a:solidFill>
          <a:schemeClr val="accent1">
            <a:shade val="80000"/>
            <a:hueOff val="794285"/>
            <a:satOff val="-53162"/>
            <a:lumOff val="367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Important for learning complex rules</a:t>
          </a:r>
        </a:p>
      </dsp:txBody>
      <dsp:txXfrm>
        <a:off x="527695" y="2898984"/>
        <a:ext cx="6903546"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B6A8-C129-459C-80C8-4ECB307D2E7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8E1D586-DF2B-40B8-9B3C-0022CE60E8DD}">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1133B-3903-4A60-93A0-DA2DB77959E1}">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Robotics and manufacturing</a:t>
          </a:r>
        </a:p>
      </dsp:txBody>
      <dsp:txXfrm>
        <a:off x="74960" y="2669462"/>
        <a:ext cx="2925000" cy="720000"/>
      </dsp:txXfrm>
    </dsp:sp>
    <dsp:sp modelId="{4E2B50CC-D36D-4C1B-9831-E6A3FF63E66B}">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D22E629-7B54-4C5F-8745-1B731A6CE1EA}">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B2F06-5463-4207-822D-5391C47467EB}">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Object detection</a:t>
          </a:r>
        </a:p>
      </dsp:txBody>
      <dsp:txXfrm>
        <a:off x="3511835" y="2669462"/>
        <a:ext cx="2925000" cy="720000"/>
      </dsp:txXfrm>
    </dsp:sp>
    <dsp:sp modelId="{D21EF859-73BB-4D5D-AFE4-01A5A40D0BBC}">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7D72D68B-3EE6-4F00-87DF-124D25F51E84}">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E05146-5AF4-400A-B481-E3FABA7ACA7D}">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Self driving cars</a:t>
          </a:r>
        </a:p>
      </dsp:txBody>
      <dsp:txXfrm>
        <a:off x="6948711" y="2669462"/>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2/9/2021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Tx/>
              <a:buNone/>
            </a:pPr>
            <a:r>
              <a:rPr lang="en-US" sz="1100" b="0" i="0" u="none" strike="noStrike" kern="1200" dirty="0">
                <a:solidFill>
                  <a:schemeClr val="tx1"/>
                </a:solidFill>
                <a:effectLst/>
                <a:latin typeface="Trebuchet MS" pitchFamily="34" charset="0"/>
                <a:ea typeface="+mn-ea"/>
                <a:cs typeface="+mn-cs"/>
              </a:rPr>
              <a:t>Humans have been trying to teach computers to perform tasks since their invention. It’s sort of the purpose of a computer, to do something at the level, or beyond what a human can do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Early in the days of computers, many people were convinced that they would achieve human level intelligence within a few decades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turned out that generalized human intelligence was beyond the grasp of computers at that time (although today, we’re starting to see systems that look a whole lot like human intelligence)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203785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It wasn’t long after the invention of the computer that people started experimenting with artificial neural networks, inspired by the structure and function of human brains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early neural networks were outperformed by something called the Von Neumann Architecture, which is the basis for modern CPUs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https://www.cs.cornell.edu/boom/2001sp/Tsinteris/gammon.htm</a:t>
            </a:r>
            <a:endParaRPr lang="en-US" dirty="0"/>
          </a:p>
          <a:p>
            <a:pPr lvl="0" rtl="0" fontAlgn="base"/>
            <a:r>
              <a:rPr lang="en-US" dirty="0">
                <a:hlinkClick r:id="rId4"/>
              </a:rPr>
              <a:t>https://cs.stanford.edu/people/eroberts/courses/soco/projects/neural-networks/History/history1.html</a:t>
            </a:r>
            <a:endParaRPr lang="en-US" sz="1100" b="0" i="0" u="none" strike="noStrike" kern="1200" dirty="0">
              <a:solidFill>
                <a:schemeClr val="tx1"/>
              </a:solidFill>
              <a:effectLst/>
              <a:latin typeface="Trebuchet MS" pitchFamily="34" charset="0"/>
              <a:ea typeface="+mn-ea"/>
              <a:cs typeface="+mn-cs"/>
            </a:endParaRPr>
          </a:p>
          <a:p>
            <a:r>
              <a:rPr lang="en-US" dirty="0">
                <a:hlinkClick r:id="rId5"/>
              </a:rPr>
              <a:t>https://www.computerscience.gcse.guru/theory/von-neumann-architecture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10595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Instead, intelligence in computers was achieved through the building of expert systems.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https://hbr.org/1988/03/putting-expert-systems-to-work</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were highly complex systems that took hundreds to thousands of engineers to build, where the computer was taught to complete tasks by the rigorous programming of many rules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systems where meant to mimic that of a human Subject Matter Expert, hence the name.</a:t>
            </a:r>
          </a:p>
          <a:p>
            <a:pPr lvl="0" rtl="0" fontAlgn="base"/>
            <a:r>
              <a:rPr lang="en-US" dirty="0">
                <a:hlinkClick r:id="rId4"/>
              </a:rPr>
              <a:t>https://www.britannica.com/technology/expert-system</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example would be a stock trading robot that traded based on user defined limits, or a machine to give medical diagnosis given a list of symptoms.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05838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However these systems had limitations. Most importantly, rules for these systems had to be understood, defined, and programmed by humans. The computer could only do as much as a human engineer was able to understand and turn directly into code.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some well-defined tasks (ex, creating a system to route customers to sales representatives based on region and vertical) this was fine. But for some tasks that are simple to humans, it was extremely difficult to build rules that a computer could follow</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As an example, take a moment to answer in your head what these are pictures of (cat, car, ocean)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most humans this is quite a simple task. But how would you teach a newborn child, let alone a computer to do what you just did?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274074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411384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So there was a period through the nineties and early 2000’s where powerful AI appeared to many to be a pipe dream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Neural networks were being used for some tasks, but fantastic results were not being achieved.</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Two major things came together to spawn the era of deep learning that we’re in today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29631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era of the internet has supplied mountains of data for networks to learn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210845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other major factor in the onset of modern deep learning was processing power.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If we’re effectively training an artificial brain, let’s think about our own for a second. How many gigabytes of information do we observe in a given second? What’s the “frame rate” of life? What is the resolution of the human eye?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https://www.discovery.com/science/mexapixels-in-human-eye#:~:text=According%20to%20scientist%20and%20photographer,what%20does%20this%20mean%2C%20really%3F</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While modern day AI is impressive, we humans process significantly more data in a second than an AI. One way machines can try to catch up to us humans is with higher computing power.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180653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rtl="0" fontAlgn="base"/>
            <a:r>
              <a:rPr lang="en-US" sz="1100" b="0" i="0" u="none" strike="noStrike" kern="1200" dirty="0">
                <a:solidFill>
                  <a:schemeClr val="tx1"/>
                </a:solidFill>
                <a:effectLst/>
                <a:latin typeface="Trebuchet MS" pitchFamily="34" charset="0"/>
                <a:ea typeface="+mn-ea"/>
                <a:cs typeface="+mn-cs"/>
              </a:rPr>
              <a:t>Left: A computer rendering of a marble: </a:t>
            </a:r>
            <a:r>
              <a:rPr lang="en-US" dirty="0">
                <a:hlinkClick r:id="rId3"/>
              </a:rPr>
              <a:t>https://www.youtube.com/watch?v=H0_NZDSqR3Y&amp;t=31s</a:t>
            </a:r>
            <a:endParaRPr lang="en-US" dirty="0"/>
          </a:p>
          <a:p>
            <a:pPr lvl="0" rtl="0" fontAlgn="base"/>
            <a:r>
              <a:rPr lang="en-US" sz="1100" b="0" i="0" u="none" strike="noStrike" kern="1200" dirty="0">
                <a:solidFill>
                  <a:schemeClr val="tx1"/>
                </a:solidFill>
                <a:effectLst/>
                <a:latin typeface="Trebuchet MS" pitchFamily="34" charset="0"/>
                <a:ea typeface="+mn-ea"/>
                <a:cs typeface="+mn-cs"/>
              </a:rPr>
              <a:t>Right: An abstraction of a neural network</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Since neural networks and graphics are both built on top of the same fundamental mathematical problem, it’s no surprise that the hardware for one can effectively be used for the other.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especially important invention in tackling this training was the parallel processor. The math required to train a neural network is not especially complex, but calculations must be performed (millions, billions, trillions?) of times, ideally at the same time.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Your average CPU might have 4, maybe 8 cores that allow parallel processing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a modern GPU, originally built for the purpose of computing the mathematics of graphics, are parallel processing juggernauts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GPU that you will be using in this course today has (x thousand cores). These processors are incredibly well suited for deep learning, and NVIDIA is building its GPUs to be specifically architected for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977074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what is Deep Learning and what makes it special?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96093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965396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With deep learning, you flip the programming paradigm on its head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93038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kern="1200" dirty="0">
                <a:solidFill>
                  <a:schemeClr val="tx1"/>
                </a:solidFill>
                <a:effectLst/>
                <a:latin typeface="Trebuchet MS" pitchFamily="34" charset="0"/>
                <a:ea typeface="+mn-ea"/>
                <a:cs typeface="+mn-cs"/>
              </a:rPr>
              <a:t>For example, normally to build a classifier, you come up with a set of rules, and program those rules</a:t>
            </a:r>
          </a:p>
          <a:p>
            <a:pPr lvl="0" rtl="0" fontAlgn="base"/>
            <a:r>
              <a:rPr lang="en-US" sz="1100" b="0" i="0" u="none" strike="noStrike" kern="1200" dirty="0">
                <a:solidFill>
                  <a:schemeClr val="tx1"/>
                </a:solidFill>
                <a:effectLst/>
                <a:latin typeface="Trebuchet MS" pitchFamily="34" charset="0"/>
                <a:ea typeface="+mn-ea"/>
                <a:cs typeface="+mn-cs"/>
              </a:rPr>
              <a:t>Then when you want classify things, you give it a piece of data, and the rules are used to select a category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984347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then train a model by showing it the dataset and the </a:t>
            </a:r>
            <a:r>
              <a:rPr lang="en-US" sz="1100" b="0" i="0" u="none" strike="noStrike" kern="1200">
                <a:solidFill>
                  <a:schemeClr val="tx1"/>
                </a:solidFill>
                <a:effectLst/>
                <a:latin typeface="Trebuchet MS" pitchFamily="34" charset="0"/>
                <a:ea typeface="+mn-ea"/>
                <a:cs typeface="+mn-cs"/>
              </a:rPr>
              <a:t>correct outputs</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model keeps taking guesses, and finds out if it was right or not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slowly learns to correctly categorize over the course of training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fundamental difference is that instead of humans needing to identify and program the rules, a deep learning algorithm will learn them on its 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725349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This is a fundamental shift in the way we can build software systems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00050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not always the right choice. If the decisions that need to be made to produce a result are very clear, it’s likely that it should just be programmed in the traditional 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if the rules are nuanced or complex, and humans would have a hard time describing them, let alone programming them, deep learning is a great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30848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https://arxiv.org/ftp/arxiv/papers/1901/1901.06032.pdf</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734486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has only been a major factor in the last decade or so, but it has had huge impacts on many industries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015878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field of Computer Vision has been around long before the field of Deep Learning, but because there are now more and more tagged high quality images available, Deep Learning is having a large influence.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of computer vision is to teach machines to see and perceive images the way that humans do. Thanks to the complexity of our eyes, not to mention the processing our brains do with these images, this is no easy task!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083987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Natural language processing, which we’ll also touch on in this course has helped make huge shifts, for example in highly accurate, real time language translation, as well as voice recognition and virtual assistants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739312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Recommender systems based on deep learning fuel the internet with content curated feeds such as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music like </a:t>
            </a:r>
            <a:r>
              <a:rPr lang="en-US" sz="1100" b="0" i="0" u="none" strike="noStrike" kern="1200" dirty="0" err="1">
                <a:solidFill>
                  <a:schemeClr val="tx1"/>
                </a:solidFill>
                <a:effectLst/>
                <a:latin typeface="Trebuchet MS" pitchFamily="34" charset="0"/>
                <a:ea typeface="+mn-ea"/>
                <a:cs typeface="+mn-cs"/>
              </a:rPr>
              <a:t>spotify</a:t>
            </a:r>
            <a:r>
              <a:rPr lang="en-US" sz="1100" b="0" i="0" u="none" strike="noStrike" kern="1200" dirty="0">
                <a:solidFill>
                  <a:schemeClr val="tx1"/>
                </a:solidFill>
                <a:effectLst/>
                <a:latin typeface="Trebuchet MS" pitchFamily="34" charset="0"/>
                <a:ea typeface="+mn-ea"/>
                <a:cs typeface="+mn-cs"/>
              </a:rPr>
              <a:t>, video like </a:t>
            </a:r>
            <a:r>
              <a:rPr lang="en-US" sz="1100" b="0" i="0" u="none" strike="noStrike" kern="1200" dirty="0" err="1">
                <a:solidFill>
                  <a:schemeClr val="tx1"/>
                </a:solidFill>
                <a:effectLst/>
                <a:latin typeface="Trebuchet MS" pitchFamily="34" charset="0"/>
                <a:ea typeface="+mn-ea"/>
                <a:cs typeface="+mn-cs"/>
              </a:rPr>
              <a:t>youtube</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netflix</a:t>
            </a:r>
            <a:r>
              <a:rPr lang="en-US" sz="1100" b="0" i="0" u="none" strike="noStrike" kern="1200" dirty="0">
                <a:solidFill>
                  <a:schemeClr val="tx1"/>
                </a:solidFill>
                <a:effectLst/>
                <a:latin typeface="Trebuchet MS" pitchFamily="34" charset="0"/>
                <a:ea typeface="+mn-ea"/>
                <a:cs typeface="+mn-cs"/>
              </a:rPr>
              <a:t>, as well as targeted online advertising and shopping recommendations (Amazon)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78037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want to get you up and on your feet quickly, and give you the tools and theory necessary to jump into the field and tackle your own problems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won’t be able to cover the whole field of deep learning, but we’ll give you a valuable set of skills and a solid understanding of how to practice deep learning today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is also to prepare you to dive deeper into your learning, allowing you a foundation for reading articles, following tutorials, or taking further deep learning classes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3794694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Reinforcement learning has achieved incredible results in matching human expert performance, such as the AI alpha-go, which beat the world champion in what is considered one of the most difficult and complex games in the world. AI bots are now also taking on world experts in complex videogames such as </a:t>
            </a:r>
            <a:r>
              <a:rPr lang="en-US" sz="1100" b="0" i="0" u="none" strike="noStrike" kern="1200" dirty="0" err="1">
                <a:solidFill>
                  <a:schemeClr val="tx1"/>
                </a:solidFill>
                <a:effectLst/>
                <a:latin typeface="Trebuchet MS" pitchFamily="34" charset="0"/>
                <a:ea typeface="+mn-ea"/>
                <a:cs typeface="+mn-cs"/>
              </a:rPr>
              <a:t>Starcraft</a:t>
            </a:r>
            <a:r>
              <a:rPr lang="en-US" sz="1100" b="0" i="0" u="none" strike="noStrike" kern="1200" dirty="0">
                <a:solidFill>
                  <a:schemeClr val="tx1"/>
                </a:solidFill>
                <a:effectLst/>
                <a:latin typeface="Trebuchet MS" pitchFamily="34" charset="0"/>
                <a:ea typeface="+mn-ea"/>
                <a:cs typeface="+mn-cs"/>
              </a:rPr>
              <a:t> and DOTA</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list goes on, and we’ll talk about some exciting models and advancements later in the course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996982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627820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course is split up into a series of exercises to get you comfortable with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We’re going to be exposing you to some different models, as well as different datatypes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With only a day, we can’t expose you to everything, but the goal is to give you a significant jump-start, so that you’ll be able to have a foundation to pursue your own projects moving forward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326725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Here’s the structure of the course:</a:t>
            </a:r>
          </a:p>
          <a:p>
            <a:pPr lvl="0" rtl="0" fontAlgn="base"/>
            <a:r>
              <a:rPr lang="en-US" sz="1100" b="0" i="0" u="none" strike="noStrike" kern="1200" dirty="0">
                <a:solidFill>
                  <a:schemeClr val="tx1"/>
                </a:solidFill>
                <a:effectLst/>
                <a:latin typeface="Trebuchet MS" pitchFamily="34" charset="0"/>
                <a:ea typeface="+mn-ea"/>
                <a:cs typeface="+mn-cs"/>
              </a:rPr>
              <a:t>- Train your first model (computer vision)</a:t>
            </a:r>
          </a:p>
          <a:p>
            <a:pPr lvl="0" rtl="0" fontAlgn="base"/>
            <a:r>
              <a:rPr lang="en-US" sz="1100" b="0" i="0" u="none" strike="noStrike" kern="1200" dirty="0">
                <a:solidFill>
                  <a:schemeClr val="tx1"/>
                </a:solidFill>
                <a:effectLst/>
                <a:latin typeface="Trebuchet MS" pitchFamily="34" charset="0"/>
                <a:ea typeface="+mn-ea"/>
                <a:cs typeface="+mn-cs"/>
              </a:rPr>
              <a:t>- Train a more complicated model</a:t>
            </a:r>
          </a:p>
          <a:p>
            <a:pPr lvl="0" rtl="0" fontAlgn="base"/>
            <a:r>
              <a:rPr lang="en-US" sz="1100" b="0" i="0" u="none" strike="noStrike" kern="1200" dirty="0">
                <a:solidFill>
                  <a:schemeClr val="tx1"/>
                </a:solidFill>
                <a:effectLst/>
                <a:latin typeface="Trebuchet MS" pitchFamily="34" charset="0"/>
                <a:ea typeface="+mn-ea"/>
                <a:cs typeface="+mn-cs"/>
              </a:rPr>
              <a:t>- Introduce new architectures and techniques to improve model performance and accuracy</a:t>
            </a:r>
          </a:p>
          <a:p>
            <a:pPr lvl="0" rtl="0" fontAlgn="base"/>
            <a:r>
              <a:rPr lang="en-US" sz="1100" b="0" i="0" u="none" strike="noStrike" kern="1200" dirty="0">
                <a:solidFill>
                  <a:schemeClr val="tx1"/>
                </a:solidFill>
                <a:effectLst/>
                <a:latin typeface="Trebuchet MS" pitchFamily="34" charset="0"/>
                <a:ea typeface="+mn-ea"/>
                <a:cs typeface="+mn-cs"/>
              </a:rPr>
              <a:t>- Using your trained model to make new predictions</a:t>
            </a:r>
          </a:p>
          <a:p>
            <a:pPr lvl="0" rtl="0" fontAlgn="base"/>
            <a:r>
              <a:rPr lang="en-US" sz="1100" b="0" i="0" u="none" strike="noStrike" kern="1200" dirty="0">
                <a:solidFill>
                  <a:schemeClr val="tx1"/>
                </a:solidFill>
                <a:effectLst/>
                <a:latin typeface="Trebuchet MS" pitchFamily="34" charset="0"/>
                <a:ea typeface="+mn-ea"/>
                <a:cs typeface="+mn-cs"/>
              </a:rPr>
              <a:t>- Using state-of-the art pre-trained models to solve a deep learning challenge</a:t>
            </a:r>
          </a:p>
          <a:p>
            <a:pPr lvl="0" rtl="0" fontAlgn="base"/>
            <a:r>
              <a:rPr lang="en-US" sz="1100" b="0" i="0" u="none" strike="noStrike" kern="1200" dirty="0">
                <a:solidFill>
                  <a:schemeClr val="tx1"/>
                </a:solidFill>
                <a:effectLst/>
                <a:latin typeface="Trebuchet MS" pitchFamily="34" charset="0"/>
                <a:ea typeface="+mn-ea"/>
                <a:cs typeface="+mn-cs"/>
              </a:rPr>
              <a:t>- Transfer the learning of one model to another to solve difficult deep learning challenges</a:t>
            </a:r>
          </a:p>
          <a:p>
            <a:pPr lvl="0" rtl="0" fontAlgn="base"/>
            <a:r>
              <a:rPr lang="en-US" sz="1100" b="0" i="0" u="none" strike="noStrike" kern="1200" dirty="0">
                <a:solidFill>
                  <a:schemeClr val="tx1"/>
                </a:solidFill>
                <a:effectLst/>
                <a:latin typeface="Trebuchet MS" pitchFamily="34" charset="0"/>
                <a:ea typeface="+mn-ea"/>
                <a:cs typeface="+mn-cs"/>
              </a:rPr>
              <a:t>- Train a language model to gain exposure to new types of data and architectures</a:t>
            </a:r>
          </a:p>
          <a:p>
            <a:pPr lvl="0" rtl="0" fontAlgn="base"/>
            <a:r>
              <a:rPr lang="en-US" sz="1100" b="0" i="0" u="none" strike="noStrike" kern="1200" dirty="0">
                <a:solidFill>
                  <a:schemeClr val="tx1"/>
                </a:solidFill>
                <a:effectLst/>
                <a:latin typeface="Trebuchet MS" pitchFamily="34" charset="0"/>
                <a:ea typeface="+mn-ea"/>
                <a:cs typeface="+mn-cs"/>
              </a:rPr>
              <a:t>- Appendices:</a:t>
            </a:r>
          </a:p>
          <a:p>
            <a:pPr lvl="1" rtl="0" fontAlgn="base"/>
            <a:r>
              <a:rPr lang="en-US" sz="1100" b="0" i="0" u="none" strike="noStrike" kern="1200" dirty="0">
                <a:solidFill>
                  <a:schemeClr val="tx1"/>
                </a:solidFill>
                <a:effectLst/>
                <a:latin typeface="Trebuchet MS" pitchFamily="34" charset="0"/>
                <a:ea typeface="+mn-ea"/>
                <a:cs typeface="+mn-cs"/>
              </a:rPr>
              <a:t>- Play around with cool models from around the web</a:t>
            </a:r>
          </a:p>
          <a:p>
            <a:pPr lvl="1" rtl="0" fontAlgn="base"/>
            <a:r>
              <a:rPr lang="en-US" sz="1100" b="0" i="0" u="none" strike="noStrike" kern="1200" dirty="0">
                <a:solidFill>
                  <a:schemeClr val="tx1"/>
                </a:solidFill>
                <a:effectLst/>
                <a:latin typeface="Trebuchet MS" pitchFamily="34" charset="0"/>
                <a:ea typeface="+mn-ea"/>
                <a:cs typeface="+mn-cs"/>
              </a:rPr>
              <a:t>- Learn to set up a deep learning environment to tackle your own projects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435010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 this course you will be connected to a server that contains a very powerful GPU.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will be connected to this powerful server through a software platform called </a:t>
            </a:r>
            <a:r>
              <a:rPr lang="en-US" sz="1100" b="0" i="0" u="none" strike="noStrike" kern="1200" dirty="0" err="1">
                <a:solidFill>
                  <a:schemeClr val="tx1"/>
                </a:solidFill>
                <a:effectLst/>
                <a:latin typeface="Trebuchet MS" pitchFamily="34" charset="0"/>
                <a:ea typeface="+mn-ea"/>
                <a:cs typeface="+mn-cs"/>
              </a:rPr>
              <a:t>JupyterLab</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lab is a platform that among other things runs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notebooks. In these notebooks you’ll be able to run and edit Python code to accomplish the goals of the exercises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781958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There are a few big players in the deep learning space when it comes to frameworks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three most commonly used are </a:t>
            </a:r>
            <a:r>
              <a:rPr lang="en-US" sz="1100" b="0" i="0" u="none" strike="noStrike" kern="1200" dirty="0" err="1">
                <a:solidFill>
                  <a:schemeClr val="tx1"/>
                </a:solidFill>
                <a:effectLst/>
                <a:latin typeface="Trebuchet MS" pitchFamily="34" charset="0"/>
                <a:ea typeface="+mn-ea"/>
                <a:cs typeface="+mn-cs"/>
              </a:rPr>
              <a:t>Tensorflow</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(google),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MXNet</a:t>
            </a:r>
            <a:r>
              <a:rPr lang="en-US" sz="1100" b="0" i="0" u="none" strike="noStrike" kern="1200" dirty="0">
                <a:solidFill>
                  <a:schemeClr val="tx1"/>
                </a:solidFill>
                <a:effectLst/>
                <a:latin typeface="Trebuchet MS" pitchFamily="34" charset="0"/>
                <a:ea typeface="+mn-ea"/>
                <a:cs typeface="+mn-cs"/>
              </a:rPr>
              <a:t> (apache)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They are all great choices, and neither of them is a clear winner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In this course we’ll be using TensorFlow and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but as you continue your deep learning journey, we recommend that you gain some exposure to the others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77352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979313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Before we get too much into theory and the specifics of deep learning, we’re going to act like an AI and play with a neural network right away. See if you can figure out how we went about constructing the model. Feel free to experiment and alter the code. You can always restart the GPU instance in order to get a fresh start if your curiosity gets a little </a:t>
            </a:r>
            <a:r>
              <a:rPr lang="en-US" sz="1100" b="0" i="0" u="none" strike="noStrike" kern="1200">
                <a:solidFill>
                  <a:schemeClr val="tx1"/>
                </a:solidFill>
                <a:effectLst/>
                <a:latin typeface="Trebuchet MS" pitchFamily="34" charset="0"/>
                <a:ea typeface="+mn-ea"/>
                <a:cs typeface="+mn-cs"/>
              </a:rPr>
              <a:t>too crazy.</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start by teaching a model to understand and categorize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Recognizing handwriting is a historically important task in the history of AI, and one that is especially well suited to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be working on a dataset called MNIST, which contains 70,000 images of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main goal is just to give you a sense of what training looks like, and we’ll fill in some of the details as we move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346201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We’re excited to have you here. </a:t>
            </a:r>
            <a:r>
              <a:rPr lang="en-US" sz="1100" b="0" i="0" u="none" strike="noStrike" kern="1200">
                <a:solidFill>
                  <a:schemeClr val="tx1"/>
                </a:solidFill>
                <a:effectLst/>
                <a:latin typeface="Trebuchet MS" pitchFamily="34" charset="0"/>
                <a:ea typeface="+mn-ea"/>
                <a:cs typeface="+mn-cs"/>
              </a:rPr>
              <a:t>Let’s get started.</a:t>
            </a:r>
            <a:endParaRPr lang="en-US"/>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40</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441600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52085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also want you to have fun!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are a lot of studies that show that having fun while learning makes it a lot easier for the brain to digest new concepts. This course should not be stressful. There are coding exercises to help you solidify your learning, but we’ll provide solutions if you need them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Also, if you feel like anything didn’t fully sink in over the course of this day, you will have access to this course online for 1 year, and we’ll also be providing links to further reading to solidify your understanding.</a:t>
            </a:r>
          </a:p>
          <a:p>
            <a:pPr lvl="0" rtl="0" fontAlgn="base"/>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622360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technical term for learning while having fun is called “Relaxed alertness”. Our brains effectively have a gate between when we’re executing versus when we’re learning, much like how neural nets and machine learning models have “training” and “prediction” phases.</a:t>
            </a:r>
          </a:p>
          <a:p>
            <a:endParaRPr lang="en-US" dirty="0"/>
          </a:p>
          <a:p>
            <a:r>
              <a:rPr lang="en-US" dirty="0"/>
              <a:t>When we’re stressed out, our “Fight-or-flight” systems kick in which helps us be top performers, but that doesn’t leave a lot of resources for learning, which is a high energy process. When we’re relaxed, sure, we might not be “in the zone”, but if we’re intrigued, this is the best state for our brains to act as sponges.</a:t>
            </a:r>
          </a:p>
          <a:p>
            <a:endParaRPr lang="en-US" dirty="0"/>
          </a:p>
          <a:p>
            <a:r>
              <a:rPr lang="en-US" dirty="0">
                <a:hlinkClick r:id="rId3"/>
              </a:rPr>
              <a:t>https://tomprof.stanford.edu/posting/1508</a:t>
            </a:r>
            <a:endParaRPr lang="en-US" dirty="0"/>
          </a:p>
          <a:p>
            <a:endParaRPr lang="en-US" dirty="0"/>
          </a:p>
          <a:p>
            <a:r>
              <a:rPr lang="en-US" dirty="0"/>
              <a:t>One thing that’s fascinating about AI is that because it’s designed to mimic the way that humans learn, we’re going to see in action effective learning strategies. The Artificial Intelligences that we’ll be building don’t have things like “ego” or “fear of failure”, and that’s one reason why their effective learners.</a:t>
            </a:r>
          </a:p>
          <a:p>
            <a:endParaRPr lang="en-US" dirty="0"/>
          </a:p>
          <a:p>
            <a:r>
              <a:rPr lang="en-US" dirty="0"/>
              <a:t>At the same time there are (thankfully) many areas of learning where humans still outperform our ai counterparts. The people who capture our human ability to learn in a mathematical way are the ones who make the biggest discoveries in artificial intelligence. By working together with our robot brethren, we can learn just as much about ourselves.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7253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We’re excited to have you here. Let’s get started.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45123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a subset of a wider field called Artificial Intelligence. We won’t try to teach you about the whole field, but let’s start with a bit of history.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687693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023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432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0326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666144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424770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31781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853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2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7720901"/>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424924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2/9/2021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85116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009450"/>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308023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15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15319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8571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2592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62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4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9611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9727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4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322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1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11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0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79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7249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5716719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809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583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450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792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1225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4141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244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404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6514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908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58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978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3985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67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139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3900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5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234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42329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0462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1.jp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2.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2.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05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400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2/9/2021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64402078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5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996658085"/>
      </p:ext>
    </p:extLst>
  </p:cSld>
  <p:clrMap bg1="dk2" tx1="lt1" bg2="dk1"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30" r:id="rId19"/>
    <p:sldLayoutId id="2147484031" r:id="rId20"/>
    <p:sldLayoutId id="214748403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18132203"/>
      </p:ext>
    </p:extLst>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6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44.xml"/><Relationship Id="rId5" Type="http://schemas.openxmlformats.org/officeDocument/2006/relationships/image" Target="../media/image40.jpg"/><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6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6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6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6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0.xml"/><Relationship Id="rId1" Type="http://schemas.openxmlformats.org/officeDocument/2006/relationships/slideLayout" Target="../slideLayouts/slideLayout6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6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6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7.xml"/><Relationship Id="rId1" Type="http://schemas.openxmlformats.org/officeDocument/2006/relationships/slideLayout" Target="../slideLayouts/slideLayout6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792DDC40-7683-49CD-B7B7-85C8DE3CD18A}"/>
              </a:ext>
            </a:extLst>
          </p:cNvPr>
          <p:cNvSpPr>
            <a:spLocks noGrp="1"/>
          </p:cNvSpPr>
          <p:nvPr>
            <p:ph type="subTitle" idx="1"/>
          </p:nvPr>
        </p:nvSpPr>
        <p:spPr/>
        <p:txBody>
          <a:bodyPr/>
          <a:lstStyle/>
          <a:p>
            <a:r>
              <a:rPr lang="en-US" sz="2000" dirty="0"/>
              <a:t>Part 1: An Introduction to Deep Learning</a:t>
            </a:r>
          </a:p>
        </p:txBody>
      </p:sp>
      <p:sp>
        <p:nvSpPr>
          <p:cNvPr id="5" name="Title 10"/>
          <p:cNvSpPr>
            <a:spLocks noGrp="1"/>
          </p:cNvSpPr>
          <p:nvPr>
            <p:ph type="title"/>
          </p:nvPr>
        </p:nvSpPr>
        <p:spPr>
          <a:xfrm>
            <a:off x="685800" y="3678382"/>
            <a:ext cx="5815584" cy="1327833"/>
          </a:xfrm>
        </p:spPr>
        <p:txBody>
          <a:bodyPr wrap="square" anchor="b">
            <a:noAutofit/>
          </a:bodyPr>
          <a:lstStyle/>
          <a:p>
            <a:r>
              <a:rPr lang="en-GB"/>
              <a:t>Fundamentals of </a:t>
            </a:r>
            <a:br>
              <a:rPr lang="en-GB"/>
            </a:br>
            <a:r>
              <a:rPr lang="en-GB"/>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wrap="square" anchor="b">
            <a:normAutofit/>
          </a:bodyPr>
          <a:lstStyle/>
          <a:p>
            <a:r>
              <a:rPr lang="en-US" dirty="0"/>
              <a:t>History of ai</a:t>
            </a:r>
          </a:p>
        </p:txBody>
      </p:sp>
    </p:spTree>
    <p:extLst>
      <p:ext uri="{BB962C8B-B14F-4D97-AF65-F5344CB8AC3E}">
        <p14:creationId xmlns:p14="http://schemas.microsoft.com/office/powerpoint/2010/main" val="84512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Beginning of Artificial intelligence</a:t>
            </a:r>
          </a:p>
        </p:txBody>
      </p:sp>
      <p:graphicFrame>
        <p:nvGraphicFramePr>
          <p:cNvPr id="6" name="Content Placeholder 2">
            <a:extLst>
              <a:ext uri="{FF2B5EF4-FFF2-40B4-BE49-F238E27FC236}">
                <a16:creationId xmlns:a16="http://schemas.microsoft.com/office/drawing/2014/main" id="{D1704707-1D30-43F9-9AF6-EBF1E2A94F28}"/>
              </a:ext>
            </a:extLst>
          </p:cNvPr>
          <p:cNvGraphicFramePr>
            <a:graphicFrameLocks noGrp="1"/>
          </p:cNvGraphicFramePr>
          <p:nvPr>
            <p:ph idx="1"/>
            <p:extLst>
              <p:ext uri="{D42A27DB-BD31-4B8C-83A1-F6EECF244321}">
                <p14:modId xmlns:p14="http://schemas.microsoft.com/office/powerpoint/2010/main" val="2029686431"/>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6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Early neural networks</a:t>
            </a:r>
          </a:p>
        </p:txBody>
      </p:sp>
      <p:graphicFrame>
        <p:nvGraphicFramePr>
          <p:cNvPr id="6" name="Content Placeholder 2">
            <a:extLst>
              <a:ext uri="{FF2B5EF4-FFF2-40B4-BE49-F238E27FC236}">
                <a16:creationId xmlns:a16="http://schemas.microsoft.com/office/drawing/2014/main" id="{321D268F-C4C9-4150-8849-F7B4CE4BE6E2}"/>
              </a:ext>
            </a:extLst>
          </p:cNvPr>
          <p:cNvGraphicFramePr>
            <a:graphicFrameLocks noGrp="1"/>
          </p:cNvGraphicFramePr>
          <p:nvPr>
            <p:ph sz="half" idx="1"/>
          </p:nvPr>
        </p:nvGraphicFramePr>
        <p:xfrm>
          <a:off x="4608605" y="1714997"/>
          <a:ext cx="4945062" cy="369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F9A160BA-60A5-433D-AB3C-2463459F72ED}"/>
              </a:ext>
            </a:extLst>
          </p:cNvPr>
          <p:cNvGrpSpPr/>
          <p:nvPr/>
        </p:nvGrpSpPr>
        <p:grpSpPr>
          <a:xfrm>
            <a:off x="1282148" y="1714997"/>
            <a:ext cx="2872408" cy="3693521"/>
            <a:chOff x="1646125" y="2016222"/>
            <a:chExt cx="2520004" cy="3214292"/>
          </a:xfrm>
        </p:grpSpPr>
        <p:sp>
          <p:nvSpPr>
            <p:cNvPr id="20" name="Rectangle: Rounded Corners 19" descr="Circuit board">
              <a:extLst>
                <a:ext uri="{FF2B5EF4-FFF2-40B4-BE49-F238E27FC236}">
                  <a16:creationId xmlns:a16="http://schemas.microsoft.com/office/drawing/2014/main" id="{369760C7-9C60-4209-A1BD-7180DA2D6918}"/>
                </a:ext>
              </a:extLst>
            </p:cNvPr>
            <p:cNvSpPr/>
            <p:nvPr/>
          </p:nvSpPr>
          <p:spPr>
            <a:xfrm>
              <a:off x="1646125" y="2016222"/>
              <a:ext cx="2520004" cy="3214292"/>
            </a:xfrm>
            <a:prstGeom prst="roundRect">
              <a:avLst/>
            </a:prstGeom>
            <a:blipFill>
              <a:blip r:embed="rId8"/>
              <a:srcRect/>
              <a:stretch>
                <a:fillRect l="-46000" r="-46000"/>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21" name="Freeform: Shape 20">
              <a:extLst>
                <a:ext uri="{FF2B5EF4-FFF2-40B4-BE49-F238E27FC236}">
                  <a16:creationId xmlns:a16="http://schemas.microsoft.com/office/drawing/2014/main" id="{3779DE80-7301-4417-8809-D4FE1A9683AB}"/>
                </a:ext>
              </a:extLst>
            </p:cNvPr>
            <p:cNvSpPr/>
            <p:nvPr/>
          </p:nvSpPr>
          <p:spPr>
            <a:xfrm>
              <a:off x="2068722" y="2904363"/>
              <a:ext cx="1940403" cy="1928575"/>
            </a:xfrm>
            <a:custGeom>
              <a:avLst/>
              <a:gdLst>
                <a:gd name="connsiteX0" fmla="*/ 0 w 1940403"/>
                <a:gd name="connsiteY0" fmla="*/ 0 h 1928575"/>
                <a:gd name="connsiteX1" fmla="*/ 1940403 w 1940403"/>
                <a:gd name="connsiteY1" fmla="*/ 0 h 1928575"/>
                <a:gd name="connsiteX2" fmla="*/ 1940403 w 1940403"/>
                <a:gd name="connsiteY2" fmla="*/ 1928575 h 1928575"/>
                <a:gd name="connsiteX3" fmla="*/ 0 w 1940403"/>
                <a:gd name="connsiteY3" fmla="*/ 1928575 h 1928575"/>
                <a:gd name="connsiteX4" fmla="*/ 0 w 1940403"/>
                <a:gd name="connsiteY4" fmla="*/ 0 h 19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403" h="1928575">
                  <a:moveTo>
                    <a:pt x="0" y="0"/>
                  </a:moveTo>
                  <a:lnTo>
                    <a:pt x="1940403" y="0"/>
                  </a:lnTo>
                  <a:lnTo>
                    <a:pt x="1940403" y="1928575"/>
                  </a:lnTo>
                  <a:lnTo>
                    <a:pt x="0" y="1928575"/>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27000" tIns="127000" rIns="127000" bIns="127000" numCol="1" spcCol="1270" anchor="b" anchorCtr="0">
              <a:noAutofit/>
            </a:bodyPr>
            <a:lstStyle/>
            <a:p>
              <a:pPr marL="0" lvl="0" indent="0" algn="l" defTabSz="2222500">
                <a:lnSpc>
                  <a:spcPct val="90000"/>
                </a:lnSpc>
                <a:spcBef>
                  <a:spcPct val="0"/>
                </a:spcBef>
                <a:spcAft>
                  <a:spcPct val="35000"/>
                </a:spcAft>
                <a:buNone/>
              </a:pPr>
              <a:endParaRPr lang="en-US" sz="5000" kern="1200" dirty="0"/>
            </a:p>
          </p:txBody>
        </p:sp>
      </p:grpSp>
    </p:spTree>
    <p:extLst>
      <p:ext uri="{BB962C8B-B14F-4D97-AF65-F5344CB8AC3E}">
        <p14:creationId xmlns:p14="http://schemas.microsoft.com/office/powerpoint/2010/main" val="244585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Expert systems</a:t>
            </a:r>
          </a:p>
        </p:txBody>
      </p:sp>
      <p:graphicFrame>
        <p:nvGraphicFramePr>
          <p:cNvPr id="6" name="Content Placeholder 2">
            <a:extLst>
              <a:ext uri="{FF2B5EF4-FFF2-40B4-BE49-F238E27FC236}">
                <a16:creationId xmlns:a16="http://schemas.microsoft.com/office/drawing/2014/main" id="{C022A9E2-8985-4259-8114-8FAE1D76ACB7}"/>
              </a:ext>
            </a:extLst>
          </p:cNvPr>
          <p:cNvGraphicFramePr>
            <a:graphicFrameLocks noGrp="1"/>
          </p:cNvGraphicFramePr>
          <p:nvPr>
            <p:ph idx="1"/>
            <p:extLst>
              <p:ext uri="{D42A27DB-BD31-4B8C-83A1-F6EECF244321}">
                <p14:modId xmlns:p14="http://schemas.microsoft.com/office/powerpoint/2010/main" val="922078685"/>
              </p:ext>
            </p:extLst>
          </p:nvPr>
        </p:nvGraphicFramePr>
        <p:xfrm>
          <a:off x="498348" y="1594283"/>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16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Expert systems - Limitations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895876" y="1712191"/>
            <a:ext cx="9266284" cy="592221"/>
          </a:xfrm>
          <a:solidFill>
            <a:schemeClr val="tx2"/>
          </a:solidFill>
        </p:spPr>
        <p:style>
          <a:lnRef idx="3">
            <a:schemeClr val="lt1"/>
          </a:lnRef>
          <a:fillRef idx="1">
            <a:schemeClr val="accent1"/>
          </a:fillRef>
          <a:effectRef idx="1">
            <a:schemeClr val="accent1"/>
          </a:effectRef>
          <a:fontRef idx="minor">
            <a:schemeClr val="lt1"/>
          </a:fontRef>
        </p:style>
        <p:txBody>
          <a:bodyPr anchor="ctr"/>
          <a:lstStyle/>
          <a:p>
            <a:pPr algn="ctr"/>
            <a:r>
              <a:rPr lang="en-US" sz="2600" dirty="0">
                <a:solidFill>
                  <a:schemeClr val="tx1"/>
                </a:solidFill>
              </a:rPr>
              <a:t>What are these three images?</a:t>
            </a:r>
          </a:p>
        </p:txBody>
      </p:sp>
      <p:pic>
        <p:nvPicPr>
          <p:cNvPr id="6" name="Picture 5" descr="Kitten in Flower Meadow">
            <a:extLst>
              <a:ext uri="{FF2B5EF4-FFF2-40B4-BE49-F238E27FC236}">
                <a16:creationId xmlns:a16="http://schemas.microsoft.com/office/drawing/2014/main" id="{169780BF-20B0-4E2A-97F6-B6293063F9DF}"/>
              </a:ext>
            </a:extLst>
          </p:cNvPr>
          <p:cNvPicPr>
            <a:picLocks noChangeAspect="1"/>
          </p:cNvPicPr>
          <p:nvPr/>
        </p:nvPicPr>
        <p:blipFill>
          <a:blip r:embed="rId3"/>
          <a:stretch>
            <a:fillRect/>
          </a:stretch>
        </p:blipFill>
        <p:spPr>
          <a:xfrm>
            <a:off x="4069520"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8" name="Picture 7" descr="Closeup of yellow classic vintage car">
            <a:extLst>
              <a:ext uri="{FF2B5EF4-FFF2-40B4-BE49-F238E27FC236}">
                <a16:creationId xmlns:a16="http://schemas.microsoft.com/office/drawing/2014/main" id="{C29D2810-1E18-4D38-AB03-82585B0BD59C}"/>
              </a:ext>
            </a:extLst>
          </p:cNvPr>
          <p:cNvPicPr>
            <a:picLocks noChangeAspect="1"/>
          </p:cNvPicPr>
          <p:nvPr/>
        </p:nvPicPr>
        <p:blipFill>
          <a:blip r:embed="rId4"/>
          <a:stretch>
            <a:fillRect/>
          </a:stretch>
        </p:blipFill>
        <p:spPr>
          <a:xfrm>
            <a:off x="7271227"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10" name="Picture 9" descr="Breaking wave">
            <a:extLst>
              <a:ext uri="{FF2B5EF4-FFF2-40B4-BE49-F238E27FC236}">
                <a16:creationId xmlns:a16="http://schemas.microsoft.com/office/drawing/2014/main" id="{D7D4DD0C-1AE0-4474-A94E-D8DC666F8539}"/>
              </a:ext>
            </a:extLst>
          </p:cNvPr>
          <p:cNvPicPr>
            <a:picLocks noChangeAspect="1"/>
          </p:cNvPicPr>
          <p:nvPr/>
        </p:nvPicPr>
        <p:blipFill>
          <a:blip r:embed="rId5"/>
          <a:stretch>
            <a:fillRect/>
          </a:stretch>
        </p:blipFill>
        <p:spPr>
          <a:xfrm>
            <a:off x="895876" y="3086100"/>
            <a:ext cx="2862870" cy="1908114"/>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407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How Do Children Learn?</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286141" y="2230904"/>
            <a:ext cx="5188311" cy="2885832"/>
          </a:xfrm>
        </p:spPr>
        <p:txBody>
          <a:bodyPr/>
          <a:lstStyle/>
          <a:p>
            <a:pPr marL="457200" indent="-457200">
              <a:buClr>
                <a:schemeClr val="bg1"/>
              </a:buClr>
              <a:buFont typeface="Arial" panose="020B0604020202020204" pitchFamily="34" charset="0"/>
              <a:buChar char="•"/>
            </a:pPr>
            <a:r>
              <a:rPr lang="en-US" sz="2600" dirty="0"/>
              <a:t>Expose them to lots of data</a:t>
            </a:r>
          </a:p>
          <a:p>
            <a:pPr marL="457200" indent="-457200">
              <a:buClr>
                <a:schemeClr val="bg1"/>
              </a:buClr>
              <a:buFont typeface="Arial" panose="020B0604020202020204" pitchFamily="34" charset="0"/>
              <a:buChar char="•"/>
            </a:pPr>
            <a:r>
              <a:rPr lang="en-US" sz="2600" dirty="0"/>
              <a:t>Give them the “correct answer”</a:t>
            </a:r>
          </a:p>
          <a:p>
            <a:pPr marL="457200" indent="-457200">
              <a:buClr>
                <a:schemeClr val="bg1"/>
              </a:buClr>
              <a:buFont typeface="Arial" panose="020B0604020202020204" pitchFamily="34" charset="0"/>
              <a:buChar char="•"/>
            </a:pPr>
            <a:r>
              <a:rPr lang="en-US" sz="2600" dirty="0"/>
              <a:t>They will pick up the important patterns on their own</a:t>
            </a:r>
          </a:p>
          <a:p>
            <a:pPr marL="342900" indent="-342900">
              <a:buFontTx/>
              <a:buChar char="-"/>
            </a:pPr>
            <a:endParaRPr lang="en-US" dirty="0"/>
          </a:p>
          <a:p>
            <a:pPr marL="342900" indent="-342900">
              <a:buFontTx/>
              <a:buChar char="-"/>
            </a:pPr>
            <a:endParaRPr lang="en-US" dirty="0"/>
          </a:p>
        </p:txBody>
      </p:sp>
      <p:pic>
        <p:nvPicPr>
          <p:cNvPr id="7" name="Picture 6" descr="Aspirations to be an astronaut">
            <a:extLst>
              <a:ext uri="{FF2B5EF4-FFF2-40B4-BE49-F238E27FC236}">
                <a16:creationId xmlns:a16="http://schemas.microsoft.com/office/drawing/2014/main" id="{DAFCC191-D8C2-43FB-93C3-BBADAEB17108}"/>
              </a:ext>
            </a:extLst>
          </p:cNvPr>
          <p:cNvPicPr>
            <a:picLocks noChangeAspect="1"/>
          </p:cNvPicPr>
          <p:nvPr/>
        </p:nvPicPr>
        <p:blipFill>
          <a:blip r:embed="rId3"/>
          <a:stretch>
            <a:fillRect/>
          </a:stretch>
        </p:blipFill>
        <p:spPr>
          <a:xfrm>
            <a:off x="689544" y="2230903"/>
            <a:ext cx="4329804" cy="2885832"/>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804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a:xfrm>
            <a:off x="4974336" y="4224528"/>
            <a:ext cx="5376672" cy="1373939"/>
          </a:xfrm>
        </p:spPr>
        <p:txBody>
          <a:bodyPr wrap="square" anchor="b">
            <a:normAutofit/>
          </a:bodyPr>
          <a:lstStyle/>
          <a:p>
            <a:r>
              <a:rPr lang="en-US" dirty="0"/>
              <a:t>The deep learning revolution</a:t>
            </a:r>
          </a:p>
        </p:txBody>
      </p:sp>
    </p:spTree>
    <p:extLst>
      <p:ext uri="{BB962C8B-B14F-4D97-AF65-F5344CB8AC3E}">
        <p14:creationId xmlns:p14="http://schemas.microsoft.com/office/powerpoint/2010/main" val="83632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2033462"/>
            <a:ext cx="4969650" cy="2747260"/>
          </a:xfrm>
          <a:gradFill flip="none" rotWithShape="1">
            <a:gsLst>
              <a:gs pos="0">
                <a:srgbClr val="000000"/>
              </a:gs>
              <a:gs pos="83000">
                <a:srgbClr val="5A5A5A"/>
              </a:gs>
            </a:gsLst>
            <a:lin ang="2700000" scaled="1"/>
            <a:tileRect/>
          </a:gradFill>
        </p:spPr>
        <p:style>
          <a:lnRef idx="3">
            <a:schemeClr val="lt1"/>
          </a:lnRef>
          <a:fillRef idx="1">
            <a:schemeClr val="accent2"/>
          </a:fillRef>
          <a:effectRef idx="1">
            <a:schemeClr val="accent2"/>
          </a:effectRef>
          <a:fontRef idx="minor">
            <a:schemeClr val="lt1"/>
          </a:fontRef>
        </p:style>
        <p:txBody>
          <a:bodyPr anchor="ctr"/>
          <a:lstStyle/>
          <a:p>
            <a:pPr marL="342900" indent="-342900">
              <a:buFontTx/>
              <a:buChar char="-"/>
            </a:pPr>
            <a:r>
              <a:rPr lang="en-US" sz="2600" dirty="0">
                <a:solidFill>
                  <a:schemeClr val="tx1"/>
                </a:solidFill>
              </a:rPr>
              <a:t>Networks need a lot of information to learn from</a:t>
            </a:r>
          </a:p>
          <a:p>
            <a:pPr marL="342900" indent="-342900">
              <a:buFontTx/>
              <a:buChar char="-"/>
            </a:pPr>
            <a:r>
              <a:rPr lang="en-US" sz="2600" dirty="0">
                <a:solidFill>
                  <a:schemeClr val="tx1"/>
                </a:solidFill>
              </a:rPr>
              <a:t>The digital era and the internet has supplied that data</a:t>
            </a:r>
          </a:p>
        </p:txBody>
      </p:sp>
      <p:pic>
        <p:nvPicPr>
          <p:cNvPr id="6" name="Picture 5" descr="Graph">
            <a:extLst>
              <a:ext uri="{FF2B5EF4-FFF2-40B4-BE49-F238E27FC236}">
                <a16:creationId xmlns:a16="http://schemas.microsoft.com/office/drawing/2014/main" id="{1DBABB24-70CB-4D43-B3AB-F8C16BDA103F}"/>
              </a:ext>
            </a:extLst>
          </p:cNvPr>
          <p:cNvPicPr>
            <a:picLocks noChangeAspect="1"/>
          </p:cNvPicPr>
          <p:nvPr/>
        </p:nvPicPr>
        <p:blipFill>
          <a:blip r:embed="rId3"/>
          <a:stretch>
            <a:fillRect/>
          </a:stretch>
        </p:blipFill>
        <p:spPr>
          <a:xfrm>
            <a:off x="6202017" y="2033462"/>
            <a:ext cx="4182386" cy="2747260"/>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3172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Computing power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type="body" sz="quarter" idx="10"/>
          </p:nvPr>
        </p:nvSpPr>
        <p:spPr>
          <a:xfrm>
            <a:off x="484632" y="1414864"/>
            <a:ext cx="9976104" cy="525463"/>
          </a:xfrm>
        </p:spPr>
        <p:txBody>
          <a:bodyPr wrap="square" anchor="t">
            <a:noAutofit/>
          </a:bodyPr>
          <a:lstStyle/>
          <a:p>
            <a:r>
              <a:rPr lang="en-US" sz="2800" dirty="0"/>
              <a:t>Need a way for our artificial “brain” to observe lots of data within a practical amount of time.</a:t>
            </a:r>
          </a:p>
        </p:txBody>
      </p:sp>
      <p:pic>
        <p:nvPicPr>
          <p:cNvPr id="6" name="Picture 5" descr="Photographer shooting with a camera">
            <a:extLst>
              <a:ext uri="{FF2B5EF4-FFF2-40B4-BE49-F238E27FC236}">
                <a16:creationId xmlns:a16="http://schemas.microsoft.com/office/drawing/2014/main" id="{0EBB6E06-E2EC-4A88-9B32-B837EC2A0B42}"/>
              </a:ext>
            </a:extLst>
          </p:cNvPr>
          <p:cNvPicPr>
            <a:picLocks noChangeAspect="1"/>
          </p:cNvPicPr>
          <p:nvPr/>
        </p:nvPicPr>
        <p:blipFill rotWithShape="1">
          <a:blip r:embed="rId3"/>
          <a:srcRect t="25933" r="1" b="28049"/>
          <a:stretch/>
        </p:blipFill>
        <p:spPr>
          <a:xfrm>
            <a:off x="512064" y="2454965"/>
            <a:ext cx="9948672" cy="3056009"/>
          </a:xfrm>
          <a:prstGeom prst="rect">
            <a:avLst/>
          </a:prstGeom>
          <a:noFill/>
        </p:spPr>
      </p:pic>
    </p:spTree>
    <p:extLst>
      <p:ext uri="{BB962C8B-B14F-4D97-AF65-F5344CB8AC3E}">
        <p14:creationId xmlns:p14="http://schemas.microsoft.com/office/powerpoint/2010/main" val="1812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importance of the </a:t>
            </a:r>
            <a:r>
              <a:rPr lang="en-US" dirty="0" err="1"/>
              <a:t>Gpu</a:t>
            </a:r>
            <a:endParaRPr lang="en-US" dirty="0"/>
          </a:p>
        </p:txBody>
      </p:sp>
      <p:grpSp>
        <p:nvGrpSpPr>
          <p:cNvPr id="10" name="Group 9">
            <a:extLst>
              <a:ext uri="{FF2B5EF4-FFF2-40B4-BE49-F238E27FC236}">
                <a16:creationId xmlns:a16="http://schemas.microsoft.com/office/drawing/2014/main" id="{3B7975AD-B6BB-4619-86EE-AECE4E75ECA6}"/>
              </a:ext>
            </a:extLst>
          </p:cNvPr>
          <p:cNvGrpSpPr/>
          <p:nvPr/>
        </p:nvGrpSpPr>
        <p:grpSpPr>
          <a:xfrm>
            <a:off x="5951917" y="1976359"/>
            <a:ext cx="2740445" cy="3267891"/>
            <a:chOff x="6677426" y="1991125"/>
            <a:chExt cx="1836485" cy="2189948"/>
          </a:xfrm>
        </p:grpSpPr>
        <p:sp>
          <p:nvSpPr>
            <p:cNvPr id="11" name="Rectangle 10">
              <a:extLst>
                <a:ext uri="{FF2B5EF4-FFF2-40B4-BE49-F238E27FC236}">
                  <a16:creationId xmlns:a16="http://schemas.microsoft.com/office/drawing/2014/main" id="{455105E0-CDE3-4877-B291-052FB8943413}"/>
                </a:ext>
              </a:extLst>
            </p:cNvPr>
            <p:cNvSpPr/>
            <p:nvPr/>
          </p:nvSpPr>
          <p:spPr>
            <a:xfrm>
              <a:off x="6677426" y="1991125"/>
              <a:ext cx="1836485" cy="2189948"/>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A Neural Network</a:t>
              </a:r>
            </a:p>
          </p:txBody>
        </p:sp>
        <p:sp>
          <p:nvSpPr>
            <p:cNvPr id="12" name="Google Shape;219;p33">
              <a:extLst>
                <a:ext uri="{FF2B5EF4-FFF2-40B4-BE49-F238E27FC236}">
                  <a16:creationId xmlns:a16="http://schemas.microsoft.com/office/drawing/2014/main" id="{DB338B57-CB84-4EDD-AAA2-64C689D9142C}"/>
                </a:ext>
              </a:extLst>
            </p:cNvPr>
            <p:cNvSpPr/>
            <p:nvPr/>
          </p:nvSpPr>
          <p:spPr>
            <a:xfrm>
              <a:off x="6948854"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42A11C9-2149-41F5-82B3-3812D10765B9}"/>
                </a:ext>
              </a:extLst>
            </p:cNvPr>
            <p:cNvSpPr/>
            <p:nvPr/>
          </p:nvSpPr>
          <p:spPr>
            <a:xfrm>
              <a:off x="6948854"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BCB441CC-A732-49DF-90A3-7687C779CB03}"/>
                </a:ext>
              </a:extLst>
            </p:cNvPr>
            <p:cNvSpPr/>
            <p:nvPr/>
          </p:nvSpPr>
          <p:spPr>
            <a:xfrm>
              <a:off x="6948854"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 name="Google Shape;219;p33">
              <a:extLst>
                <a:ext uri="{FF2B5EF4-FFF2-40B4-BE49-F238E27FC236}">
                  <a16:creationId xmlns:a16="http://schemas.microsoft.com/office/drawing/2014/main" id="{D1545BAD-2958-490D-A827-9B83A1C11713}"/>
                </a:ext>
              </a:extLst>
            </p:cNvPr>
            <p:cNvSpPr/>
            <p:nvPr/>
          </p:nvSpPr>
          <p:spPr>
            <a:xfrm>
              <a:off x="7449427"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EB72DB22-A86C-4C97-9ED9-233570F9CA26}"/>
                </a:ext>
              </a:extLst>
            </p:cNvPr>
            <p:cNvSpPr/>
            <p:nvPr/>
          </p:nvSpPr>
          <p:spPr>
            <a:xfrm>
              <a:off x="7449427"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03BFA2C3-05E0-4243-AE1D-F2A4E30F14BD}"/>
                </a:ext>
              </a:extLst>
            </p:cNvPr>
            <p:cNvSpPr/>
            <p:nvPr/>
          </p:nvSpPr>
          <p:spPr>
            <a:xfrm>
              <a:off x="7449427"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C70B5E96-7102-4D6F-9F2A-F78955B31461}"/>
                </a:ext>
              </a:extLst>
            </p:cNvPr>
            <p:cNvSpPr/>
            <p:nvPr/>
          </p:nvSpPr>
          <p:spPr>
            <a:xfrm>
              <a:off x="7950000" y="2924135"/>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cxnSp>
          <p:nvCxnSpPr>
            <p:cNvPr id="19" name="Straight Connector 18">
              <a:extLst>
                <a:ext uri="{FF2B5EF4-FFF2-40B4-BE49-F238E27FC236}">
                  <a16:creationId xmlns:a16="http://schemas.microsoft.com/office/drawing/2014/main" id="{64ACC5F6-4B9B-446C-A03B-4FB419B3D91E}"/>
                </a:ext>
              </a:extLst>
            </p:cNvPr>
            <p:cNvCxnSpPr>
              <a:cxnSpLocks/>
              <a:stCxn id="15" idx="6"/>
              <a:endCxn id="18" idx="2"/>
            </p:cNvCxnSpPr>
            <p:nvPr/>
          </p:nvCxnSpPr>
          <p:spPr>
            <a:xfrm>
              <a:off x="7775341" y="2663042"/>
              <a:ext cx="174659" cy="42305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DFC0E-035F-4888-A7DE-BBFCA80C6A59}"/>
                </a:ext>
              </a:extLst>
            </p:cNvPr>
            <p:cNvCxnSpPr>
              <a:cxnSpLocks/>
              <a:stCxn id="16" idx="6"/>
              <a:endCxn id="18" idx="2"/>
            </p:cNvCxnSpPr>
            <p:nvPr/>
          </p:nvCxnSpPr>
          <p:spPr>
            <a:xfrm>
              <a:off x="7775341" y="3061471"/>
              <a:ext cx="174659" cy="24628"/>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A74E71-721D-48E6-929B-0263B7680458}"/>
                </a:ext>
              </a:extLst>
            </p:cNvPr>
            <p:cNvCxnSpPr>
              <a:cxnSpLocks/>
              <a:stCxn id="17" idx="6"/>
              <a:endCxn id="18" idx="2"/>
            </p:cNvCxnSpPr>
            <p:nvPr/>
          </p:nvCxnSpPr>
          <p:spPr>
            <a:xfrm flipV="1">
              <a:off x="7775341" y="3086099"/>
              <a:ext cx="174659" cy="36625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9B9E32-A759-4DF8-B8B8-C2D61A4AFB0D}"/>
                </a:ext>
              </a:extLst>
            </p:cNvPr>
            <p:cNvCxnSpPr>
              <a:cxnSpLocks/>
              <a:stCxn id="14" idx="6"/>
              <a:endCxn id="15" idx="2"/>
            </p:cNvCxnSpPr>
            <p:nvPr/>
          </p:nvCxnSpPr>
          <p:spPr>
            <a:xfrm flipV="1">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4FC4EB-6FC7-451E-B293-248302FA1B05}"/>
                </a:ext>
              </a:extLst>
            </p:cNvPr>
            <p:cNvCxnSpPr>
              <a:cxnSpLocks/>
              <a:stCxn id="14" idx="6"/>
              <a:endCxn id="16" idx="2"/>
            </p:cNvCxnSpPr>
            <p:nvPr/>
          </p:nvCxnSpPr>
          <p:spPr>
            <a:xfrm flipV="1">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108927D-672C-4471-83CD-3F99765693BC}"/>
                </a:ext>
              </a:extLst>
            </p:cNvPr>
            <p:cNvCxnSpPr>
              <a:cxnSpLocks/>
              <a:stCxn id="14" idx="6"/>
              <a:endCxn id="17" idx="2"/>
            </p:cNvCxnSpPr>
            <p:nvPr/>
          </p:nvCxnSpPr>
          <p:spPr>
            <a:xfrm>
              <a:off x="7274768" y="3452354"/>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37C1C-EAD9-44C6-AAD3-D3DE735FE9BC}"/>
                </a:ext>
              </a:extLst>
            </p:cNvPr>
            <p:cNvCxnSpPr>
              <a:cxnSpLocks/>
              <a:stCxn id="12" idx="6"/>
              <a:endCxn id="15" idx="2"/>
            </p:cNvCxnSpPr>
            <p:nvPr/>
          </p:nvCxnSpPr>
          <p:spPr>
            <a:xfrm>
              <a:off x="7274768" y="2663042"/>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530B59-DA23-4C5A-B53D-AD643CD65F93}"/>
                </a:ext>
              </a:extLst>
            </p:cNvPr>
            <p:cNvCxnSpPr>
              <a:cxnSpLocks/>
              <a:stCxn id="12" idx="6"/>
              <a:endCxn id="16" idx="2"/>
            </p:cNvCxnSpPr>
            <p:nvPr/>
          </p:nvCxnSpPr>
          <p:spPr>
            <a:xfrm>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73D73-A1F9-4468-991C-B49A62EB3426}"/>
                </a:ext>
              </a:extLst>
            </p:cNvPr>
            <p:cNvCxnSpPr>
              <a:cxnSpLocks/>
              <a:stCxn id="12" idx="6"/>
              <a:endCxn id="17" idx="2"/>
            </p:cNvCxnSpPr>
            <p:nvPr/>
          </p:nvCxnSpPr>
          <p:spPr>
            <a:xfrm>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F1DD41-5D33-4C8B-B74E-890A15E0ABB1}"/>
                </a:ext>
              </a:extLst>
            </p:cNvPr>
            <p:cNvCxnSpPr>
              <a:cxnSpLocks/>
              <a:stCxn id="13" idx="6"/>
              <a:endCxn id="15" idx="2"/>
            </p:cNvCxnSpPr>
            <p:nvPr/>
          </p:nvCxnSpPr>
          <p:spPr>
            <a:xfrm flipV="1">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7C162-38C6-4231-8158-12957FF0525E}"/>
                </a:ext>
              </a:extLst>
            </p:cNvPr>
            <p:cNvCxnSpPr>
              <a:cxnSpLocks/>
              <a:stCxn id="13" idx="6"/>
              <a:endCxn id="16" idx="2"/>
            </p:cNvCxnSpPr>
            <p:nvPr/>
          </p:nvCxnSpPr>
          <p:spPr>
            <a:xfrm>
              <a:off x="7274768" y="3061471"/>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9E85AB-0AF2-4577-A012-07AEDCAB9859}"/>
                </a:ext>
              </a:extLst>
            </p:cNvPr>
            <p:cNvCxnSpPr>
              <a:cxnSpLocks/>
              <a:stCxn id="13" idx="6"/>
              <a:endCxn id="17" idx="2"/>
            </p:cNvCxnSpPr>
            <p:nvPr/>
          </p:nvCxnSpPr>
          <p:spPr>
            <a:xfrm>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5D5A741-F472-4E9D-B253-4350862256EB}"/>
              </a:ext>
            </a:extLst>
          </p:cNvPr>
          <p:cNvGrpSpPr/>
          <p:nvPr/>
        </p:nvGrpSpPr>
        <p:grpSpPr>
          <a:xfrm>
            <a:off x="2280438" y="1965226"/>
            <a:ext cx="2740445" cy="3267891"/>
            <a:chOff x="2017682" y="1983604"/>
            <a:chExt cx="2740445" cy="3267891"/>
          </a:xfrm>
        </p:grpSpPr>
        <p:sp>
          <p:nvSpPr>
            <p:cNvPr id="33" name="Rectangle 32">
              <a:extLst>
                <a:ext uri="{FF2B5EF4-FFF2-40B4-BE49-F238E27FC236}">
                  <a16:creationId xmlns:a16="http://schemas.microsoft.com/office/drawing/2014/main" id="{2F3CA02E-F13A-4872-A029-2D9CF5EC55D8}"/>
                </a:ext>
              </a:extLst>
            </p:cNvPr>
            <p:cNvSpPr/>
            <p:nvPr/>
          </p:nvSpPr>
          <p:spPr>
            <a:xfrm>
              <a:off x="2017682" y="1983604"/>
              <a:ext cx="2740445" cy="3267891"/>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A Rendered Image</a:t>
              </a:r>
            </a:p>
          </p:txBody>
        </p:sp>
        <p:pic>
          <p:nvPicPr>
            <p:cNvPr id="1026" name="Picture 2">
              <a:extLst>
                <a:ext uri="{FF2B5EF4-FFF2-40B4-BE49-F238E27FC236}">
                  <a16:creationId xmlns:a16="http://schemas.microsoft.com/office/drawing/2014/main" id="{05DA0BD8-856F-4FCA-8085-168C6B4A4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562" t="24748" r="1" b="22669"/>
            <a:stretch/>
          </p:blipFill>
          <p:spPr bwMode="auto">
            <a:xfrm>
              <a:off x="2209082" y="2744567"/>
              <a:ext cx="2357643" cy="1768232"/>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948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1015663"/>
          </a:xfrm>
          <a:prstGeom prst="rect">
            <a:avLst/>
          </a:prstGeom>
        </p:spPr>
        <p:txBody>
          <a:bodyPr wrap="square">
            <a:spAutoFit/>
          </a:bodyPr>
          <a:lstStyle/>
          <a:p>
            <a:pPr algn="ctr"/>
            <a:r>
              <a:rPr lang="en-US" sz="3000" dirty="0"/>
              <a:t>To see lecture notes, make full screen and click the “notes” button</a:t>
            </a:r>
          </a:p>
        </p:txBody>
      </p:sp>
    </p:spTree>
    <p:extLst>
      <p:ext uri="{BB962C8B-B14F-4D97-AF65-F5344CB8AC3E}">
        <p14:creationId xmlns:p14="http://schemas.microsoft.com/office/powerpoint/2010/main" val="248937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dirty="0"/>
              <a:t>What is deep learning? </a:t>
            </a:r>
          </a:p>
        </p:txBody>
      </p:sp>
    </p:spTree>
    <p:extLst>
      <p:ext uri="{BB962C8B-B14F-4D97-AF65-F5344CB8AC3E}">
        <p14:creationId xmlns:p14="http://schemas.microsoft.com/office/powerpoint/2010/main" val="79370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1077218"/>
          </a:xfrm>
          <a:prstGeom prst="rect">
            <a:avLst/>
          </a:prstGeom>
        </p:spPr>
        <p:txBody>
          <a:bodyPr wrap="square">
            <a:spAutoFit/>
          </a:bodyPr>
          <a:lstStyle/>
          <a:p>
            <a:pPr algn="ctr"/>
            <a:r>
              <a:rPr kumimoji="0" lang="en-US" sz="3200" b="0" i="0" u="none" strike="noStrike" kern="0" cap="all" spc="0" normalizeH="0" baseline="0" noProof="0" dirty="0">
                <a:ln>
                  <a:noFill/>
                </a:ln>
                <a:solidFill>
                  <a:srgbClr val="FFFFFF"/>
                </a:solidFill>
                <a:effectLst/>
                <a:uLnTx/>
                <a:uFillTx/>
                <a:latin typeface="Trebuchet MS" panose="020B0603020202020204" pitchFamily="34" charset="0"/>
                <a:ea typeface="+mj-ea"/>
                <a:cs typeface="+mj-cs"/>
              </a:rPr>
              <a:t>Deep learning flips traditional programming on its head</a:t>
            </a:r>
            <a:endParaRPr lang="en-US" sz="2800" dirty="0"/>
          </a:p>
        </p:txBody>
      </p:sp>
    </p:spTree>
    <p:extLst>
      <p:ext uri="{BB962C8B-B14F-4D97-AF65-F5344CB8AC3E}">
        <p14:creationId xmlns:p14="http://schemas.microsoft.com/office/powerpoint/2010/main" val="22601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Traditional programming</a:t>
            </a:r>
          </a:p>
        </p:txBody>
      </p:sp>
      <p:graphicFrame>
        <p:nvGraphicFramePr>
          <p:cNvPr id="6" name="Content Placeholder 2">
            <a:extLst>
              <a:ext uri="{FF2B5EF4-FFF2-40B4-BE49-F238E27FC236}">
                <a16:creationId xmlns:a16="http://schemas.microsoft.com/office/drawing/2014/main" id="{9D83C17F-FF65-4C52-B31E-C2537177F6AC}"/>
              </a:ext>
            </a:extLst>
          </p:cNvPr>
          <p:cNvGraphicFramePr>
            <a:graphicFrameLocks noGrp="1"/>
          </p:cNvGraphicFramePr>
          <p:nvPr>
            <p:ph idx="1"/>
            <p:extLst>
              <p:ext uri="{D42A27DB-BD31-4B8C-83A1-F6EECF244321}">
                <p14:modId xmlns:p14="http://schemas.microsoft.com/office/powerpoint/2010/main" val="1594852695"/>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sz="2800" dirty="0">
                <a:solidFill>
                  <a:schemeClr val="tx2">
                    <a:lumMod val="75000"/>
                  </a:schemeClr>
                </a:solidFill>
              </a:rPr>
              <a:t>Building a Classifier</a:t>
            </a:r>
          </a:p>
        </p:txBody>
      </p:sp>
    </p:spTree>
    <p:extLst>
      <p:ext uri="{BB962C8B-B14F-4D97-AF65-F5344CB8AC3E}">
        <p14:creationId xmlns:p14="http://schemas.microsoft.com/office/powerpoint/2010/main" val="1846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Machine learning</a:t>
            </a:r>
          </a:p>
        </p:txBody>
      </p:sp>
      <p:graphicFrame>
        <p:nvGraphicFramePr>
          <p:cNvPr id="5" name="Content Placeholder 2">
            <a:extLst>
              <a:ext uri="{FF2B5EF4-FFF2-40B4-BE49-F238E27FC236}">
                <a16:creationId xmlns:a16="http://schemas.microsoft.com/office/drawing/2014/main" id="{C6DEEFED-E238-4B02-A043-CFF8D71AE126}"/>
              </a:ext>
            </a:extLst>
          </p:cNvPr>
          <p:cNvGraphicFramePr>
            <a:graphicFrameLocks noGrp="1"/>
          </p:cNvGraphicFramePr>
          <p:nvPr>
            <p:ph idx="1"/>
            <p:extLst>
              <p:ext uri="{D42A27DB-BD31-4B8C-83A1-F6EECF244321}">
                <p14:modId xmlns:p14="http://schemas.microsoft.com/office/powerpoint/2010/main" val="3211847835"/>
              </p:ext>
            </p:extLst>
          </p:nvPr>
        </p:nvGraphicFramePr>
        <p:xfrm>
          <a:off x="512064" y="2103035"/>
          <a:ext cx="9948672"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dirty="0">
                <a:solidFill>
                  <a:schemeClr val="tx2">
                    <a:lumMod val="75000"/>
                  </a:schemeClr>
                </a:solidFill>
              </a:rPr>
              <a:t>Building a Classifier</a:t>
            </a:r>
          </a:p>
          <a:p>
            <a:endParaRPr lang="en-US" sz="2800" dirty="0"/>
          </a:p>
        </p:txBody>
      </p:sp>
    </p:spTree>
    <p:extLst>
      <p:ext uri="{BB962C8B-B14F-4D97-AF65-F5344CB8AC3E}">
        <p14:creationId xmlns:p14="http://schemas.microsoft.com/office/powerpoint/2010/main" val="410340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646331"/>
          </a:xfrm>
          <a:prstGeom prst="rect">
            <a:avLst/>
          </a:prstGeom>
        </p:spPr>
        <p:txBody>
          <a:bodyPr wrap="square">
            <a:spAutoFit/>
          </a:bodyPr>
          <a:lstStyle/>
          <a:p>
            <a:pPr algn="ctr"/>
            <a:r>
              <a:rPr kumimoji="0" lang="en-US" sz="3600" b="0" i="0" u="none" strike="noStrike" kern="0" cap="all" spc="0" normalizeH="0" baseline="0" noProof="0" dirty="0">
                <a:ln>
                  <a:noFill/>
                </a:ln>
                <a:solidFill>
                  <a:srgbClr val="FFFFFF"/>
                </a:solidFill>
                <a:effectLst/>
                <a:uLnTx/>
                <a:uFillTx/>
                <a:latin typeface="Trebuchet MS" panose="020B0603020202020204" pitchFamily="34" charset="0"/>
                <a:ea typeface="+mj-ea"/>
                <a:cs typeface="+mj-cs"/>
              </a:rPr>
              <a:t>This is a fundamental shift</a:t>
            </a:r>
            <a:endParaRPr lang="en-US" sz="2800" dirty="0"/>
          </a:p>
        </p:txBody>
      </p:sp>
    </p:spTree>
    <p:extLst>
      <p:ext uri="{BB962C8B-B14F-4D97-AF65-F5344CB8AC3E}">
        <p14:creationId xmlns:p14="http://schemas.microsoft.com/office/powerpoint/2010/main" val="285018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When to choose deep learning</a:t>
            </a:r>
          </a:p>
        </p:txBody>
      </p:sp>
      <p:graphicFrame>
        <p:nvGraphicFramePr>
          <p:cNvPr id="6" name="Content Placeholder 2">
            <a:extLst>
              <a:ext uri="{FF2B5EF4-FFF2-40B4-BE49-F238E27FC236}">
                <a16:creationId xmlns:a16="http://schemas.microsoft.com/office/drawing/2014/main" id="{8E1CC790-DC0D-4EA6-87A0-75B7A8E62679}"/>
              </a:ext>
            </a:extLst>
          </p:cNvPr>
          <p:cNvGraphicFramePr>
            <a:graphicFrameLocks noGrp="1"/>
          </p:cNvGraphicFramePr>
          <p:nvPr>
            <p:ph idx="1"/>
            <p:extLst>
              <p:ext uri="{D42A27DB-BD31-4B8C-83A1-F6EECF244321}">
                <p14:modId xmlns:p14="http://schemas.microsoft.com/office/powerpoint/2010/main" val="2652245352"/>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A86668CF-7ACA-442B-8E83-0816F24E9E8A}"/>
              </a:ext>
            </a:extLst>
          </p:cNvPr>
          <p:cNvSpPr/>
          <p:nvPr/>
        </p:nvSpPr>
        <p:spPr>
          <a:xfrm>
            <a:off x="512065"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Classic Programming</a:t>
            </a:r>
          </a:p>
        </p:txBody>
      </p:sp>
      <p:sp>
        <p:nvSpPr>
          <p:cNvPr id="7" name="Rectangle: Rounded Corners 6">
            <a:extLst>
              <a:ext uri="{FF2B5EF4-FFF2-40B4-BE49-F238E27FC236}">
                <a16:creationId xmlns:a16="http://schemas.microsoft.com/office/drawing/2014/main" id="{308DBE49-4F09-4331-8B41-DACB5758A843}"/>
              </a:ext>
            </a:extLst>
          </p:cNvPr>
          <p:cNvSpPr/>
          <p:nvPr/>
        </p:nvSpPr>
        <p:spPr>
          <a:xfrm>
            <a:off x="5723482"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Deep Learning</a:t>
            </a:r>
          </a:p>
        </p:txBody>
      </p:sp>
    </p:spTree>
    <p:extLst>
      <p:ext uri="{BB962C8B-B14F-4D97-AF65-F5344CB8AC3E}">
        <p14:creationId xmlns:p14="http://schemas.microsoft.com/office/powerpoint/2010/main" val="388319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Deep Learning Compared to Other AI</a:t>
            </a:r>
          </a:p>
        </p:txBody>
      </p:sp>
      <p:graphicFrame>
        <p:nvGraphicFramePr>
          <p:cNvPr id="11" name="Content Placeholder 2">
            <a:extLst>
              <a:ext uri="{FF2B5EF4-FFF2-40B4-BE49-F238E27FC236}">
                <a16:creationId xmlns:a16="http://schemas.microsoft.com/office/drawing/2014/main" id="{96A398C4-17DB-41B3-965B-D2E6016B43A6}"/>
              </a:ext>
            </a:extLst>
          </p:cNvPr>
          <p:cNvGraphicFramePr>
            <a:graphicFrameLocks noGrp="1"/>
          </p:cNvGraphicFramePr>
          <p:nvPr>
            <p:ph idx="1"/>
            <p:extLst>
              <p:ext uri="{D42A27DB-BD31-4B8C-83A1-F6EECF244321}">
                <p14:modId xmlns:p14="http://schemas.microsoft.com/office/powerpoint/2010/main" val="1796097627"/>
              </p:ext>
            </p:extLst>
          </p:nvPr>
        </p:nvGraphicFramePr>
        <p:xfrm>
          <a:off x="498348" y="1792049"/>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21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sz="3100"/>
              <a:t>How deep learning is transforming the world</a:t>
            </a:r>
          </a:p>
        </p:txBody>
      </p:sp>
    </p:spTree>
    <p:extLst>
      <p:ext uri="{BB962C8B-B14F-4D97-AF65-F5344CB8AC3E}">
        <p14:creationId xmlns:p14="http://schemas.microsoft.com/office/powerpoint/2010/main" val="247911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Computer vision</a:t>
            </a:r>
          </a:p>
        </p:txBody>
      </p:sp>
      <p:graphicFrame>
        <p:nvGraphicFramePr>
          <p:cNvPr id="8" name="Content Placeholder 2">
            <a:extLst>
              <a:ext uri="{FF2B5EF4-FFF2-40B4-BE49-F238E27FC236}">
                <a16:creationId xmlns:a16="http://schemas.microsoft.com/office/drawing/2014/main" id="{F2E4F35E-65E7-44A9-B71A-54136EBABF74}"/>
              </a:ext>
            </a:extLst>
          </p:cNvPr>
          <p:cNvGraphicFramePr>
            <a:graphicFrameLocks noGrp="1"/>
          </p:cNvGraphicFramePr>
          <p:nvPr>
            <p:ph idx="1"/>
            <p:extLst>
              <p:ext uri="{D42A27DB-BD31-4B8C-83A1-F6EECF244321}">
                <p14:modId xmlns:p14="http://schemas.microsoft.com/office/powerpoint/2010/main" val="2461414575"/>
              </p:ext>
            </p:extLst>
          </p:nvPr>
        </p:nvGraphicFramePr>
        <p:xfrm>
          <a:off x="516750" y="1685595"/>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64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Natural language processing</a:t>
            </a:r>
          </a:p>
        </p:txBody>
      </p:sp>
      <p:graphicFrame>
        <p:nvGraphicFramePr>
          <p:cNvPr id="8" name="Content Placeholder 2">
            <a:extLst>
              <a:ext uri="{FF2B5EF4-FFF2-40B4-BE49-F238E27FC236}">
                <a16:creationId xmlns:a16="http://schemas.microsoft.com/office/drawing/2014/main" id="{CCADF472-225F-4652-B94A-CB649342918E}"/>
              </a:ext>
            </a:extLst>
          </p:cNvPr>
          <p:cNvGraphicFramePr>
            <a:graphicFrameLocks noGrp="1"/>
          </p:cNvGraphicFramePr>
          <p:nvPr>
            <p:ph idx="1"/>
            <p:extLst>
              <p:ext uri="{D42A27DB-BD31-4B8C-83A1-F6EECF244321}">
                <p14:modId xmlns:p14="http://schemas.microsoft.com/office/powerpoint/2010/main" val="2955391843"/>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706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Welcome!</a:t>
            </a:r>
            <a:endParaRPr lang="en-US" dirty="0"/>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Recommender systems</a:t>
            </a:r>
          </a:p>
        </p:txBody>
      </p:sp>
      <p:graphicFrame>
        <p:nvGraphicFramePr>
          <p:cNvPr id="6" name="Content Placeholder 2">
            <a:extLst>
              <a:ext uri="{FF2B5EF4-FFF2-40B4-BE49-F238E27FC236}">
                <a16:creationId xmlns:a16="http://schemas.microsoft.com/office/drawing/2014/main" id="{23E19524-D6AC-40EA-8703-AEA8386C9548}"/>
              </a:ext>
            </a:extLst>
          </p:cNvPr>
          <p:cNvGraphicFramePr>
            <a:graphicFrameLocks noGrp="1"/>
          </p:cNvGraphicFramePr>
          <p:nvPr>
            <p:ph idx="1"/>
            <p:extLst>
              <p:ext uri="{D42A27DB-BD31-4B8C-83A1-F6EECF244321}">
                <p14:modId xmlns:p14="http://schemas.microsoft.com/office/powerpoint/2010/main" val="1853168072"/>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705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Reinforcement learning</a:t>
            </a:r>
          </a:p>
        </p:txBody>
      </p:sp>
      <p:graphicFrame>
        <p:nvGraphicFramePr>
          <p:cNvPr id="6" name="Content Placeholder 2">
            <a:extLst>
              <a:ext uri="{FF2B5EF4-FFF2-40B4-BE49-F238E27FC236}">
                <a16:creationId xmlns:a16="http://schemas.microsoft.com/office/drawing/2014/main" id="{E1B67047-623D-4971-B3CC-2577A3A07E0C}"/>
              </a:ext>
            </a:extLst>
          </p:cNvPr>
          <p:cNvGraphicFramePr>
            <a:graphicFrameLocks noGrp="1"/>
          </p:cNvGraphicFramePr>
          <p:nvPr>
            <p:ph idx="1"/>
            <p:extLst>
              <p:ext uri="{D42A27DB-BD31-4B8C-83A1-F6EECF244321}">
                <p14:modId xmlns:p14="http://schemas.microsoft.com/office/powerpoint/2010/main" val="3369300760"/>
              </p:ext>
            </p:extLst>
          </p:nvPr>
        </p:nvGraphicFramePr>
        <p:xfrm>
          <a:off x="516750" y="1864497"/>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315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dirty="0"/>
              <a:t>Overview of the course</a:t>
            </a:r>
          </a:p>
        </p:txBody>
      </p:sp>
    </p:spTree>
    <p:extLst>
      <p:ext uri="{BB962C8B-B14F-4D97-AF65-F5344CB8AC3E}">
        <p14:creationId xmlns:p14="http://schemas.microsoft.com/office/powerpoint/2010/main" val="330318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a of hands in the middle">
            <a:extLst>
              <a:ext uri="{FF2B5EF4-FFF2-40B4-BE49-F238E27FC236}">
                <a16:creationId xmlns:a16="http://schemas.microsoft.com/office/drawing/2014/main" id="{5FCCC926-26DB-498A-933E-3B042AFA56CD}"/>
              </a:ext>
            </a:extLst>
          </p:cNvPr>
          <p:cNvPicPr>
            <a:picLocks noChangeAspect="1"/>
          </p:cNvPicPr>
          <p:nvPr/>
        </p:nvPicPr>
        <p:blipFill>
          <a:blip r:embed="rId3"/>
          <a:stretch>
            <a:fillRect/>
          </a:stretch>
        </p:blipFill>
        <p:spPr>
          <a:xfrm>
            <a:off x="5855502" y="2682442"/>
            <a:ext cx="4115805" cy="2743200"/>
          </a:xfrm>
          <a:prstGeom prst="rect">
            <a:avLst/>
          </a:prstGeom>
          <a:ln>
            <a:solidFill>
              <a:schemeClr val="bg2">
                <a:lumMod val="75000"/>
              </a:schemeClr>
            </a:solidFill>
          </a:ln>
          <a:effectLst>
            <a:outerShdw blurRad="50800" dist="38100" dir="8100000" algn="tr" rotWithShape="0">
              <a:prstClr val="black">
                <a:alpha val="40000"/>
              </a:prstClr>
            </a:outerShdw>
          </a:effectLst>
        </p:spPr>
      </p:pic>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Hands on exercises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916759" y="1973826"/>
            <a:ext cx="5178372" cy="2885832"/>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anchor="ctr"/>
          <a:lstStyle/>
          <a:p>
            <a:pPr marL="457200" indent="-457200">
              <a:buFont typeface="Arial" panose="020B0604020202020204" pitchFamily="34" charset="0"/>
              <a:buChar char="•"/>
            </a:pPr>
            <a:r>
              <a:rPr lang="en-US" sz="2600" dirty="0"/>
              <a:t>Get comfortable with the process of deep learning</a:t>
            </a:r>
          </a:p>
          <a:p>
            <a:pPr marL="457200" indent="-457200">
              <a:buFont typeface="Arial" panose="020B0604020202020204" pitchFamily="34" charset="0"/>
              <a:buChar char="•"/>
            </a:pPr>
            <a:r>
              <a:rPr lang="en-US" sz="2600" dirty="0"/>
              <a:t>Exposure to different models and datatypes</a:t>
            </a:r>
          </a:p>
          <a:p>
            <a:pPr marL="457200" indent="-457200">
              <a:buFont typeface="Arial" panose="020B0604020202020204" pitchFamily="34" charset="0"/>
              <a:buChar char="•"/>
            </a:pPr>
            <a:r>
              <a:rPr lang="en-US" sz="2600" dirty="0"/>
              <a:t>Get a jump-start to tackle your own projects</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317334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Structure of the course</a:t>
            </a:r>
          </a:p>
        </p:txBody>
      </p:sp>
      <p:graphicFrame>
        <p:nvGraphicFramePr>
          <p:cNvPr id="11" name="Content Placeholder 2">
            <a:extLst>
              <a:ext uri="{FF2B5EF4-FFF2-40B4-BE49-F238E27FC236}">
                <a16:creationId xmlns:a16="http://schemas.microsoft.com/office/drawing/2014/main" id="{1B65CBA0-4C82-46BF-8A07-AAED8E004F72}"/>
              </a:ext>
            </a:extLst>
          </p:cNvPr>
          <p:cNvGraphicFramePr>
            <a:graphicFrameLocks noGrp="1"/>
          </p:cNvGraphicFramePr>
          <p:nvPr>
            <p:ph idx="1"/>
            <p:extLst>
              <p:ext uri="{D42A27DB-BD31-4B8C-83A1-F6EECF244321}">
                <p14:modId xmlns:p14="http://schemas.microsoft.com/office/powerpoint/2010/main" val="3006231234"/>
              </p:ext>
            </p:extLst>
          </p:nvPr>
        </p:nvGraphicFramePr>
        <p:xfrm>
          <a:off x="504994" y="1530357"/>
          <a:ext cx="9962812" cy="4266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953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Platform of the course</a:t>
            </a:r>
          </a:p>
        </p:txBody>
      </p:sp>
      <p:graphicFrame>
        <p:nvGraphicFramePr>
          <p:cNvPr id="6" name="Content Placeholder 2">
            <a:extLst>
              <a:ext uri="{FF2B5EF4-FFF2-40B4-BE49-F238E27FC236}">
                <a16:creationId xmlns:a16="http://schemas.microsoft.com/office/drawing/2014/main" id="{7AA2A08D-3EC1-4F87-A414-2B17B9A1A202}"/>
              </a:ext>
            </a:extLst>
          </p:cNvPr>
          <p:cNvGraphicFramePr>
            <a:graphicFrameLocks noGrp="1"/>
          </p:cNvGraphicFramePr>
          <p:nvPr>
            <p:ph idx="1"/>
            <p:extLst>
              <p:ext uri="{D42A27DB-BD31-4B8C-83A1-F6EECF244321}">
                <p14:modId xmlns:p14="http://schemas.microsoft.com/office/powerpoint/2010/main" val="3294828699"/>
              </p:ext>
            </p:extLst>
          </p:nvPr>
        </p:nvGraphicFramePr>
        <p:xfrm>
          <a:off x="517525" y="2103438"/>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3">
            <a:extLst>
              <a:ext uri="{FF2B5EF4-FFF2-40B4-BE49-F238E27FC236}">
                <a16:creationId xmlns:a16="http://schemas.microsoft.com/office/drawing/2014/main" id="{8C2C680E-AB49-41E1-9145-B65A99771CC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7807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209B905-BDB3-4745-A81C-942D0782253D}"/>
              </a:ext>
            </a:extLst>
          </p:cNvPr>
          <p:cNvSpPr txBox="1">
            <a:spLocks/>
          </p:cNvSpPr>
          <p:nvPr/>
        </p:nvSpPr>
        <p:spPr bwMode="auto">
          <a:xfrm>
            <a:off x="6137150" y="1662345"/>
            <a:ext cx="4040522" cy="3693521"/>
          </a:xfrm>
          <a:prstGeom prst="rect">
            <a:avLst/>
          </a:prstGeom>
          <a:solidFill>
            <a:schemeClr val="bg2">
              <a:lumMod val="20000"/>
              <a:lumOff val="80000"/>
            </a:schemeClr>
          </a:solidFill>
          <a:ln w="9525">
            <a:solidFill>
              <a:schemeClr val="bg2">
                <a:lumMod val="75000"/>
              </a:schemeClr>
            </a:solidFill>
            <a:miter lim="800000"/>
            <a:headEnd/>
            <a:tailEnd/>
          </a:ln>
          <a:effectLst>
            <a:outerShdw blurRad="50800" dist="38100" dir="8100000" algn="tr" rotWithShape="0">
              <a:prstClr val="black">
                <a:alpha val="40000"/>
              </a:prstClr>
            </a:outerShdw>
          </a:effectLst>
        </p:spPr>
        <p:txBody>
          <a:bodyPr vert="horz" wrap="square" lIns="91440" tIns="45720" rIns="91440" bIns="45720" numCol="1" anchor="ctr" anchorCtr="0" compatLnSpc="1">
            <a:prstTxWarp prst="textNoShape">
              <a:avLst/>
            </a:prstTxWarp>
            <a:normAutofit/>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342900" indent="-342900" defTabSz="914400">
              <a:buFontTx/>
              <a:buChar char="-"/>
            </a:pPr>
            <a:endParaRPr lang="en-US" sz="2000" kern="0"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Software of the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876036" y="1694223"/>
            <a:ext cx="4945063" cy="3693521"/>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wrap="square" anchor="ctr">
            <a:normAutofit/>
          </a:bodyPr>
          <a:lstStyle/>
          <a:p>
            <a:pPr>
              <a:buFont typeface="Arial"/>
              <a:buChar char="•"/>
            </a:pPr>
            <a:r>
              <a:rPr lang="en-US" sz="2000" dirty="0">
                <a:latin typeface="Trebuchet MS"/>
              </a:rPr>
              <a:t>Major deep learning platforms: </a:t>
            </a:r>
            <a:endParaRPr lang="en-US" dirty="0"/>
          </a:p>
          <a:p>
            <a:pPr lvl="1">
              <a:buFont typeface="Arial"/>
              <a:buChar char="•"/>
            </a:pPr>
            <a:r>
              <a:rPr lang="en-US" dirty="0">
                <a:latin typeface="Trebuchet MS"/>
              </a:rPr>
              <a:t>TensorFlow + </a:t>
            </a:r>
            <a:r>
              <a:rPr lang="en-US" dirty="0" err="1">
                <a:latin typeface="Trebuchet MS"/>
              </a:rPr>
              <a:t>Keras</a:t>
            </a:r>
            <a:r>
              <a:rPr lang="en-US" dirty="0">
                <a:latin typeface="Trebuchet MS"/>
              </a:rPr>
              <a:t> (Google)</a:t>
            </a:r>
          </a:p>
          <a:p>
            <a:pPr lvl="1">
              <a:buFont typeface="Arial"/>
              <a:buChar char="•"/>
            </a:pPr>
            <a:r>
              <a:rPr lang="en-US" dirty="0" err="1">
                <a:latin typeface="Trebuchet MS"/>
              </a:rPr>
              <a:t>Pytorch</a:t>
            </a:r>
            <a:r>
              <a:rPr lang="en-US" dirty="0">
                <a:latin typeface="Trebuchet MS"/>
              </a:rPr>
              <a:t> (Facebook)</a:t>
            </a:r>
          </a:p>
          <a:p>
            <a:pPr lvl="1">
              <a:buFont typeface="Arial"/>
              <a:buChar char="•"/>
            </a:pPr>
            <a:r>
              <a:rPr lang="en-US" dirty="0" err="1">
                <a:latin typeface="Trebuchet MS"/>
              </a:rPr>
              <a:t>MXNet</a:t>
            </a:r>
            <a:r>
              <a:rPr lang="en-US" dirty="0">
                <a:latin typeface="Trebuchet MS"/>
              </a:rPr>
              <a:t> (Apache)</a:t>
            </a:r>
          </a:p>
          <a:p>
            <a:pPr>
              <a:buFont typeface="Arial"/>
              <a:buChar char="•"/>
            </a:pPr>
            <a:r>
              <a:rPr lang="en-US" sz="2000" dirty="0">
                <a:latin typeface="Trebuchet MS"/>
              </a:rPr>
              <a:t>We’ll be using TensorFlow and </a:t>
            </a:r>
            <a:r>
              <a:rPr lang="en-US" sz="2000" dirty="0" err="1">
                <a:latin typeface="Trebuchet MS"/>
              </a:rPr>
              <a:t>Keras</a:t>
            </a:r>
            <a:endParaRPr lang="en-US" sz="2000" dirty="0">
              <a:latin typeface="Trebuchet MS"/>
            </a:endParaRPr>
          </a:p>
          <a:p>
            <a:pPr>
              <a:buFont typeface="Arial"/>
              <a:buChar char="•"/>
            </a:pPr>
            <a:r>
              <a:rPr lang="en-US" sz="2000" dirty="0">
                <a:latin typeface="Trebuchet MS"/>
              </a:rPr>
              <a:t>Good idea to gain exposure to others moving forward</a:t>
            </a:r>
          </a:p>
        </p:txBody>
      </p:sp>
      <p:pic>
        <p:nvPicPr>
          <p:cNvPr id="2050" name="Picture 2" descr="TensorFlow">
            <a:extLst>
              <a:ext uri="{FF2B5EF4-FFF2-40B4-BE49-F238E27FC236}">
                <a16:creationId xmlns:a16="http://schemas.microsoft.com/office/drawing/2014/main" id="{07BF478C-9AD4-4503-B2B5-D336D2BFFE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9" r="13913"/>
          <a:stretch/>
        </p:blipFill>
        <p:spPr bwMode="auto">
          <a:xfrm>
            <a:off x="6328610" y="2352141"/>
            <a:ext cx="1659836"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60D075-B125-42CF-8CA6-AE1E8DB386E2}"/>
              </a:ext>
            </a:extLst>
          </p:cNvPr>
          <p:cNvPicPr>
            <a:picLocks noChangeAspect="1"/>
          </p:cNvPicPr>
          <p:nvPr/>
        </p:nvPicPr>
        <p:blipFill rotWithShape="1">
          <a:blip r:embed="rId5"/>
          <a:srcRect t="10602" r="83786" b="78422"/>
          <a:stretch/>
        </p:blipFill>
        <p:spPr>
          <a:xfrm>
            <a:off x="8193507" y="2653475"/>
            <a:ext cx="1779104" cy="677491"/>
          </a:xfrm>
          <a:prstGeom prst="rect">
            <a:avLst/>
          </a:prstGeom>
        </p:spPr>
      </p:pic>
      <p:pic>
        <p:nvPicPr>
          <p:cNvPr id="2052" name="Picture 4" descr="GitHub - apache/incubator-mxnet: Lightweight, Portable, Flexible ...">
            <a:extLst>
              <a:ext uri="{FF2B5EF4-FFF2-40B4-BE49-F238E27FC236}">
                <a16:creationId xmlns:a16="http://schemas.microsoft.com/office/drawing/2014/main" id="{01C5C483-40FB-4D4B-AFF0-3B3F60718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738" y="4006053"/>
            <a:ext cx="2169346" cy="74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5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sz="3100"/>
              <a:t>First exercise:</a:t>
            </a:r>
            <a:br>
              <a:rPr lang="en-US" sz="3100"/>
            </a:br>
            <a:r>
              <a:rPr lang="en-US" sz="3100"/>
              <a:t>Classify handwritten digits</a:t>
            </a:r>
          </a:p>
        </p:txBody>
      </p:sp>
    </p:spTree>
    <p:extLst>
      <p:ext uri="{BB962C8B-B14F-4D97-AF65-F5344CB8AC3E}">
        <p14:creationId xmlns:p14="http://schemas.microsoft.com/office/powerpoint/2010/main" val="283225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Hello Neural Networks</a:t>
            </a:r>
          </a:p>
        </p:txBody>
      </p:sp>
      <p:graphicFrame>
        <p:nvGraphicFramePr>
          <p:cNvPr id="5" name="Content Placeholder 2">
            <a:extLst>
              <a:ext uri="{FF2B5EF4-FFF2-40B4-BE49-F238E27FC236}">
                <a16:creationId xmlns:a16="http://schemas.microsoft.com/office/drawing/2014/main" id="{088A9FA5-A539-40A7-A175-CCCD322E452C}"/>
              </a:ext>
            </a:extLst>
          </p:cNvPr>
          <p:cNvGraphicFramePr>
            <a:graphicFrameLocks noGrp="1"/>
          </p:cNvGraphicFramePr>
          <p:nvPr>
            <p:ph idx="1"/>
            <p:extLst>
              <p:ext uri="{D42A27DB-BD31-4B8C-83A1-F6EECF244321}">
                <p14:modId xmlns:p14="http://schemas.microsoft.com/office/powerpoint/2010/main" val="1413567796"/>
              </p:ext>
            </p:extLst>
          </p:nvPr>
        </p:nvGraphicFramePr>
        <p:xfrm>
          <a:off x="651212" y="155351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2625E03F-1E76-4E5C-8E8B-42FABA469B84}"/>
              </a:ext>
            </a:extLst>
          </p:cNvPr>
          <p:cNvSpPr txBox="1">
            <a:spLocks/>
          </p:cNvSpPr>
          <p:nvPr/>
        </p:nvSpPr>
        <p:spPr>
          <a:xfrm>
            <a:off x="498348" y="2790635"/>
            <a:ext cx="9976104" cy="590931"/>
          </a:xfrm>
          <a:prstGeom prst="rect">
            <a:avLst/>
          </a:prstGeom>
        </p:spPr>
        <p:txBody>
          <a:bodyPr/>
          <a:lst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Let’s go!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solidFill>
                  <a:sysClr val="windowText" lastClr="000000"/>
                </a:solidFill>
              </a:rPr>
              <a:t>The goals of this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12064" y="1792049"/>
            <a:ext cx="9948672" cy="3718925"/>
          </a:xfrm>
        </p:spPr>
        <p:txBody>
          <a:bodyPr/>
          <a:lstStyle/>
          <a:p>
            <a:pPr marL="457200" indent="-457200">
              <a:buClrTx/>
              <a:buFont typeface="Arial" panose="020B0604020202020204" pitchFamily="34" charset="0"/>
              <a:buChar char="•"/>
            </a:pPr>
            <a:r>
              <a:rPr lang="en-US" sz="2600" dirty="0">
                <a:solidFill>
                  <a:sysClr val="windowText" lastClr="000000"/>
                </a:solidFill>
              </a:rPr>
              <a:t>Get you up and on your feet quickly</a:t>
            </a:r>
          </a:p>
          <a:p>
            <a:pPr marL="457200" indent="-457200">
              <a:buClrTx/>
              <a:buFont typeface="Arial" panose="020B0604020202020204" pitchFamily="34" charset="0"/>
              <a:buChar char="•"/>
            </a:pPr>
            <a:r>
              <a:rPr lang="en-US" sz="2600" dirty="0">
                <a:solidFill>
                  <a:sysClr val="windowText" lastClr="000000"/>
                </a:solidFill>
              </a:rPr>
              <a:t>Build a foundation to tackle a deep learning project right away</a:t>
            </a:r>
          </a:p>
          <a:p>
            <a:pPr marL="457200" indent="-457200">
              <a:buClrTx/>
              <a:buFont typeface="Arial" panose="020B0604020202020204" pitchFamily="34" charset="0"/>
              <a:buChar char="•"/>
            </a:pPr>
            <a:r>
              <a:rPr lang="en-US" sz="2600" dirty="0">
                <a:solidFill>
                  <a:sysClr val="windowText" lastClr="000000"/>
                </a:solidFill>
              </a:rPr>
              <a:t>We won’t cover the whole field, but we’ll get a great head start</a:t>
            </a:r>
          </a:p>
          <a:p>
            <a:pPr marL="457200" indent="-457200">
              <a:buClrTx/>
              <a:buFont typeface="Arial" panose="020B0604020202020204" pitchFamily="34" charset="0"/>
              <a:buChar char="•"/>
            </a:pPr>
            <a:r>
              <a:rPr lang="en-US" sz="2600" dirty="0">
                <a:solidFill>
                  <a:sysClr val="windowText" lastClr="000000"/>
                </a:solidFill>
              </a:rPr>
              <a:t>Foundation from which to read articles, follow tutorials, take further classes</a:t>
            </a:r>
          </a:p>
          <a:p>
            <a:pPr marL="342900" indent="-342900">
              <a:buFontTx/>
              <a:buChar char="-"/>
            </a:pPr>
            <a:endParaRPr lang="en-US" sz="2600" dirty="0">
              <a:solidFill>
                <a:sysClr val="windowText" lastClr="000000"/>
              </a:solidFill>
            </a:endParaRPr>
          </a:p>
          <a:p>
            <a:pPr marL="342900" indent="-342900">
              <a:buFontTx/>
              <a:buChar char="-"/>
            </a:pPr>
            <a:endParaRPr lang="en-US" sz="2600" dirty="0">
              <a:solidFill>
                <a:sysClr val="windowText" lastClr="000000"/>
              </a:solidFill>
            </a:endParaRPr>
          </a:p>
          <a:p>
            <a:pPr marL="342900" indent="-342900">
              <a:buFontTx/>
              <a:buChar char="-"/>
            </a:pPr>
            <a:endParaRPr lang="en-US" dirty="0">
              <a:solidFill>
                <a:sysClr val="windowText" lastClr="000000"/>
              </a:solidFill>
            </a:endParaRPr>
          </a:p>
          <a:p>
            <a:pPr marL="342900" indent="-342900">
              <a:buFontTx/>
              <a:buChar char="-"/>
            </a:pPr>
            <a:endParaRPr lang="en-US" dirty="0">
              <a:solidFill>
                <a:sysClr val="windowText" lastClr="000000"/>
              </a:solidFill>
            </a:endParaRPr>
          </a:p>
        </p:txBody>
      </p:sp>
    </p:spTree>
    <p:extLst>
      <p:ext uri="{BB962C8B-B14F-4D97-AF65-F5344CB8AC3E}">
        <p14:creationId xmlns:p14="http://schemas.microsoft.com/office/powerpoint/2010/main" val="72926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6702"/>
            <a:ext cx="2944883" cy="2406778"/>
          </a:xfrm>
        </p:spPr>
        <p:txBody>
          <a:bodyPr vert="horz" lIns="91440" tIns="45720" rIns="91440" bIns="45720" rtlCol="0" anchor="t">
            <a:normAutofit/>
          </a:bodyPr>
          <a:lstStyle/>
          <a:p>
            <a:pPr algn="l" defTabSz="914400"/>
            <a:r>
              <a:rPr lang="en-US" sz="3200" dirty="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97C5187-E0C8-442D-BD26-51552C3E6CEC}"/>
              </a:ext>
            </a:extLst>
          </p:cNvPr>
          <p:cNvGraphicFramePr>
            <a:graphicFrameLocks/>
          </p:cNvGraphicFramePr>
          <p:nvPr>
            <p:extLst>
              <p:ext uri="{D42A27DB-BD31-4B8C-83A1-F6EECF244321}">
                <p14:modId xmlns:p14="http://schemas.microsoft.com/office/powerpoint/2010/main" val="2461015919"/>
              </p:ext>
            </p:extLst>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1</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086312"/>
            <a:ext cx="8465302" cy="2295393"/>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History of AI</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The Deep Learning Revolution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What is Deep Learning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How Deep Learning is Transforming the World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Overview of the Course</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First Exercise</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6CB9F2-ADF7-4290-A52F-3E01FB11399F}"/>
              </a:ext>
            </a:extLst>
          </p:cNvPr>
          <p:cNvSpPr txBox="1">
            <a:spLocks/>
          </p:cNvSpPr>
          <p:nvPr/>
        </p:nvSpPr>
        <p:spPr bwMode="auto">
          <a:xfrm>
            <a:off x="498348" y="3086100"/>
            <a:ext cx="9976104" cy="5909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600" b="0"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bg1"/>
                </a:solidFill>
              </a:rPr>
              <a:t>Have fun!</a:t>
            </a:r>
          </a:p>
        </p:txBody>
      </p:sp>
    </p:spTree>
    <p:extLst>
      <p:ext uri="{BB962C8B-B14F-4D97-AF65-F5344CB8AC3E}">
        <p14:creationId xmlns:p14="http://schemas.microsoft.com/office/powerpoint/2010/main" val="3826972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D74B-CE75-4C92-AEB9-496738414D15}"/>
              </a:ext>
            </a:extLst>
          </p:cNvPr>
          <p:cNvSpPr>
            <a:spLocks noGrp="1"/>
          </p:cNvSpPr>
          <p:nvPr>
            <p:ph type="title"/>
          </p:nvPr>
        </p:nvSpPr>
        <p:spPr/>
        <p:txBody>
          <a:bodyPr wrap="square" anchor="b">
            <a:normAutofit/>
          </a:bodyPr>
          <a:lstStyle/>
          <a:p>
            <a:r>
              <a:rPr lang="en-US" dirty="0"/>
              <a:t>Human Vs Machine Learning</a:t>
            </a:r>
          </a:p>
        </p:txBody>
      </p:sp>
      <p:pic>
        <p:nvPicPr>
          <p:cNvPr id="7" name="Content Placeholder 6" descr="Robot Hand">
            <a:extLst>
              <a:ext uri="{FF2B5EF4-FFF2-40B4-BE49-F238E27FC236}">
                <a16:creationId xmlns:a16="http://schemas.microsoft.com/office/drawing/2014/main" id="{D3E054DD-1629-4CFB-8EE3-B054EA4B83A7}"/>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320377" y="3298297"/>
            <a:ext cx="1249754" cy="1146282"/>
          </a:xfrm>
          <a:prstGeom prst="rect">
            <a:avLst/>
          </a:prstGeom>
        </p:spPr>
      </p:pic>
      <p:sp>
        <p:nvSpPr>
          <p:cNvPr id="4" name="Text Placeholder 3">
            <a:extLst>
              <a:ext uri="{FF2B5EF4-FFF2-40B4-BE49-F238E27FC236}">
                <a16:creationId xmlns:a16="http://schemas.microsoft.com/office/drawing/2014/main" id="{2A2C383B-117F-44DE-AFD1-CCC706DE6F81}"/>
              </a:ext>
            </a:extLst>
          </p:cNvPr>
          <p:cNvSpPr>
            <a:spLocks noGrp="1"/>
          </p:cNvSpPr>
          <p:nvPr>
            <p:ph type="body" sz="quarter" idx="10"/>
          </p:nvPr>
        </p:nvSpPr>
        <p:spPr/>
        <p:txBody>
          <a:bodyPr wrap="square" anchor="t">
            <a:normAutofit/>
          </a:bodyPr>
          <a:lstStyle/>
          <a:p>
            <a:r>
              <a:rPr lang="en-US" dirty="0"/>
              <a:t>Relaxed Alertness</a:t>
            </a:r>
          </a:p>
        </p:txBody>
      </p:sp>
      <p:graphicFrame>
        <p:nvGraphicFramePr>
          <p:cNvPr id="6" name="Table 6">
            <a:extLst>
              <a:ext uri="{FF2B5EF4-FFF2-40B4-BE49-F238E27FC236}">
                <a16:creationId xmlns:a16="http://schemas.microsoft.com/office/drawing/2014/main" id="{8810F85A-B56D-4B37-9B70-30F07F981420}"/>
              </a:ext>
            </a:extLst>
          </p:cNvPr>
          <p:cNvGraphicFramePr>
            <a:graphicFrameLocks noGrp="1"/>
          </p:cNvGraphicFramePr>
          <p:nvPr>
            <p:extLst>
              <p:ext uri="{D42A27DB-BD31-4B8C-83A1-F6EECF244321}">
                <p14:modId xmlns:p14="http://schemas.microsoft.com/office/powerpoint/2010/main" val="2213095929"/>
              </p:ext>
            </p:extLst>
          </p:nvPr>
        </p:nvGraphicFramePr>
        <p:xfrm>
          <a:off x="5764757" y="2395178"/>
          <a:ext cx="4474329" cy="312648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140030">
                  <a:extLst>
                    <a:ext uri="{9D8B030D-6E8A-4147-A177-3AD203B41FA5}">
                      <a16:colId xmlns:a16="http://schemas.microsoft.com/office/drawing/2014/main" val="3347456844"/>
                    </a:ext>
                  </a:extLst>
                </a:gridCol>
                <a:gridCol w="2334299">
                  <a:extLst>
                    <a:ext uri="{9D8B030D-6E8A-4147-A177-3AD203B41FA5}">
                      <a16:colId xmlns:a16="http://schemas.microsoft.com/office/drawing/2014/main" val="64765546"/>
                    </a:ext>
                  </a:extLst>
                </a:gridCol>
              </a:tblGrid>
              <a:tr h="762762">
                <a:tc>
                  <a:txBody>
                    <a:bodyPr/>
                    <a:lstStyle/>
                    <a:p>
                      <a:pPr algn="ctr"/>
                      <a:r>
                        <a:rPr lang="en-US" sz="3200" dirty="0"/>
                        <a:t>Human</a:t>
                      </a:r>
                    </a:p>
                  </a:txBody>
                  <a:tcPr marL="125730" marR="125730" marT="62865" marB="62865" anchor="ctr"/>
                </a:tc>
                <a:tc>
                  <a:txBody>
                    <a:bodyPr/>
                    <a:lstStyle/>
                    <a:p>
                      <a:pPr algn="ctr"/>
                      <a:r>
                        <a:rPr lang="en-US" sz="3200" dirty="0"/>
                        <a:t>Machine</a:t>
                      </a:r>
                    </a:p>
                  </a:txBody>
                  <a:tcPr marL="125730" marR="125730" marT="62865" marB="62865" anchor="ctr"/>
                </a:tc>
                <a:extLst>
                  <a:ext uri="{0D108BD9-81ED-4DB2-BD59-A6C34878D82A}">
                    <a16:rowId xmlns:a16="http://schemas.microsoft.com/office/drawing/2014/main" val="3131567046"/>
                  </a:ext>
                </a:extLst>
              </a:tr>
              <a:tr h="1181862">
                <a:tc>
                  <a:txBody>
                    <a:bodyPr/>
                    <a:lstStyle/>
                    <a:p>
                      <a:pPr algn="ctr"/>
                      <a:r>
                        <a:rPr lang="en-US" sz="2000" b="1" dirty="0">
                          <a:solidFill>
                            <a:sysClr val="windowText" lastClr="000000"/>
                          </a:solidFill>
                        </a:rPr>
                        <a:t>Rest and Digest</a:t>
                      </a:r>
                    </a:p>
                  </a:txBody>
                  <a:tcPr marL="125730" marR="125730" marT="62865" marB="62865" anchor="ctr"/>
                </a:tc>
                <a:tc>
                  <a:txBody>
                    <a:bodyPr/>
                    <a:lstStyle/>
                    <a:p>
                      <a:pPr algn="ctr"/>
                      <a:r>
                        <a:rPr lang="en-US" sz="2000" b="1" dirty="0">
                          <a:solidFill>
                            <a:sysClr val="windowText" lastClr="000000"/>
                          </a:solidFill>
                        </a:rPr>
                        <a:t>Training</a:t>
                      </a:r>
                    </a:p>
                  </a:txBody>
                  <a:tcPr marL="125730" marR="125730" marT="62865" marB="62865" anchor="ctr"/>
                </a:tc>
                <a:extLst>
                  <a:ext uri="{0D108BD9-81ED-4DB2-BD59-A6C34878D82A}">
                    <a16:rowId xmlns:a16="http://schemas.microsoft.com/office/drawing/2014/main" val="735802270"/>
                  </a:ext>
                </a:extLst>
              </a:tr>
              <a:tr h="1181862">
                <a:tc>
                  <a:txBody>
                    <a:bodyPr/>
                    <a:lstStyle/>
                    <a:p>
                      <a:pPr algn="ctr"/>
                      <a:r>
                        <a:rPr lang="en-US" sz="2000" b="1" dirty="0">
                          <a:solidFill>
                            <a:schemeClr val="bg1"/>
                          </a:solidFill>
                        </a:rPr>
                        <a:t>Fight-or-flight</a:t>
                      </a:r>
                    </a:p>
                  </a:txBody>
                  <a:tcPr marL="125730" marR="125730" marT="62865" marB="62865" anchor="ctr"/>
                </a:tc>
                <a:tc>
                  <a:txBody>
                    <a:bodyPr/>
                    <a:lstStyle/>
                    <a:p>
                      <a:pPr algn="ctr"/>
                      <a:r>
                        <a:rPr lang="en-US" sz="2000" b="1" dirty="0">
                          <a:solidFill>
                            <a:sysClr val="windowText" lastClr="000000"/>
                          </a:solidFill>
                        </a:rPr>
                        <a:t>Prediction</a:t>
                      </a:r>
                    </a:p>
                  </a:txBody>
                  <a:tcPr marL="125730" marR="125730" marT="62865" marB="62865" anchor="ctr"/>
                </a:tc>
                <a:extLst>
                  <a:ext uri="{0D108BD9-81ED-4DB2-BD59-A6C34878D82A}">
                    <a16:rowId xmlns:a16="http://schemas.microsoft.com/office/drawing/2014/main" val="1691594903"/>
                  </a:ext>
                </a:extLst>
              </a:tr>
            </a:tbl>
          </a:graphicData>
        </a:graphic>
      </p:graphicFrame>
      <p:pic>
        <p:nvPicPr>
          <p:cNvPr id="9" name="Graphic 8" descr="Dancing">
            <a:extLst>
              <a:ext uri="{FF2B5EF4-FFF2-40B4-BE49-F238E27FC236}">
                <a16:creationId xmlns:a16="http://schemas.microsoft.com/office/drawing/2014/main" id="{D49CAF31-2AB6-4C11-BBC9-CDCE7BA131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1088" y="3405387"/>
            <a:ext cx="1034372" cy="888306"/>
          </a:xfrm>
          <a:prstGeom prst="rect">
            <a:avLst/>
          </a:prstGeom>
        </p:spPr>
      </p:pic>
      <p:sp>
        <p:nvSpPr>
          <p:cNvPr id="13" name="Arrow: Circular 12">
            <a:extLst>
              <a:ext uri="{FF2B5EF4-FFF2-40B4-BE49-F238E27FC236}">
                <a16:creationId xmlns:a16="http://schemas.microsoft.com/office/drawing/2014/main" id="{C22F1080-0EFE-48A3-882D-AC631076A2ED}"/>
              </a:ext>
            </a:extLst>
          </p:cNvPr>
          <p:cNvSpPr/>
          <p:nvPr/>
        </p:nvSpPr>
        <p:spPr>
          <a:xfrm>
            <a:off x="1435822" y="2391361"/>
            <a:ext cx="3183139" cy="2053217"/>
          </a:xfrm>
          <a:prstGeom prst="circularArrow">
            <a:avLst>
              <a:gd name="adj1" fmla="val 9246"/>
              <a:gd name="adj2" fmla="val 505963"/>
              <a:gd name="adj3" fmla="val 20617961"/>
              <a:gd name="adj4" fmla="val 11057356"/>
              <a:gd name="adj5" fmla="val 14466"/>
            </a:avLst>
          </a:prstGeom>
          <a:gradFill flip="none" rotWithShape="1">
            <a:gsLst>
              <a:gs pos="0">
                <a:srgbClr val="CBD5EA"/>
              </a:gs>
              <a:gs pos="80000">
                <a:schemeClr val="accent2">
                  <a:shade val="93000"/>
                  <a:satMod val="130000"/>
                </a:schemeClr>
              </a:gs>
              <a:gs pos="100000">
                <a:schemeClr val="accent2">
                  <a:shade val="94000"/>
                  <a:satMod val="135000"/>
                </a:schemeClr>
              </a:gs>
            </a:gsLst>
            <a:lin ang="10800000" scaled="1"/>
            <a:tileRect/>
          </a:gradFill>
          <a:ln>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sp>
        <p:nvSpPr>
          <p:cNvPr id="15" name="Arrow: Circular 14">
            <a:extLst>
              <a:ext uri="{FF2B5EF4-FFF2-40B4-BE49-F238E27FC236}">
                <a16:creationId xmlns:a16="http://schemas.microsoft.com/office/drawing/2014/main" id="{32AFF443-2951-46AC-BC23-4690C53F97CA}"/>
              </a:ext>
            </a:extLst>
          </p:cNvPr>
          <p:cNvSpPr/>
          <p:nvPr/>
        </p:nvSpPr>
        <p:spPr>
          <a:xfrm rot="10800000">
            <a:off x="1455697" y="3528391"/>
            <a:ext cx="3183139" cy="1896034"/>
          </a:xfrm>
          <a:prstGeom prst="circularArrow">
            <a:avLst>
              <a:gd name="adj1" fmla="val 9246"/>
              <a:gd name="adj2" fmla="val 957560"/>
              <a:gd name="adj3" fmla="val 20617961"/>
              <a:gd name="adj4" fmla="val 11057356"/>
              <a:gd name="adj5" fmla="val 16616"/>
            </a:avLst>
          </a:prstGeom>
          <a:gradFill flip="none" rotWithShape="1">
            <a:gsLst>
              <a:gs pos="0">
                <a:srgbClr val="CBD5EA"/>
              </a:gs>
              <a:gs pos="80000">
                <a:schemeClr val="accent2">
                  <a:shade val="93000"/>
                  <a:satMod val="130000"/>
                </a:schemeClr>
              </a:gs>
              <a:gs pos="100000">
                <a:schemeClr val="accent2">
                  <a:shade val="94000"/>
                  <a:satMod val="135000"/>
                </a:schemeClr>
              </a:gs>
            </a:gsLst>
            <a:lin ang="0" scaled="1"/>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70993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6CB9F2-ADF7-4290-A52F-3E01FB11399F}"/>
              </a:ext>
            </a:extLst>
          </p:cNvPr>
          <p:cNvSpPr txBox="1">
            <a:spLocks/>
          </p:cNvSpPr>
          <p:nvPr/>
        </p:nvSpPr>
        <p:spPr bwMode="auto">
          <a:xfrm>
            <a:off x="498348" y="3086100"/>
            <a:ext cx="9976104" cy="5909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600" b="0"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dirty="0"/>
              <a:t>Let’s get started</a:t>
            </a:r>
            <a:endParaRPr lang="en-US" kern="0" dirty="0">
              <a:solidFill>
                <a:schemeClr val="bg1"/>
              </a:solidFill>
            </a:endParaRPr>
          </a:p>
        </p:txBody>
      </p:sp>
    </p:spTree>
    <p:extLst>
      <p:ext uri="{BB962C8B-B14F-4D97-AF65-F5344CB8AC3E}">
        <p14:creationId xmlns:p14="http://schemas.microsoft.com/office/powerpoint/2010/main" val="658483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eac25ff7-bb51-4c67-b289-9013749df816"/>
    <ds:schemaRef ds:uri="33156d47-4ed2-41b4-b82d-0bdc41d51c72"/>
    <ds:schemaRef ds:uri="http://www.w3.org/XML/1998/namespace"/>
  </ds:schemaRefs>
</ds:datastoreItem>
</file>

<file path=customXml/itemProps2.xml><?xml version="1.0" encoding="utf-8"?>
<ds:datastoreItem xmlns:ds="http://schemas.openxmlformats.org/officeDocument/2006/customXml" ds:itemID="{211DB0F1-4F99-46E3-8D06-8A44B66BE2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5322</TotalTime>
  <Words>3597</Words>
  <Application>Microsoft Office PowerPoint</Application>
  <PresentationFormat>Custom</PresentationFormat>
  <Paragraphs>333</Paragraphs>
  <Slides>40</Slides>
  <Notes>39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40</vt:i4>
      </vt:variant>
    </vt:vector>
  </HeadingPairs>
  <TitlesOfParts>
    <vt:vector size="52" baseType="lpstr">
      <vt:lpstr>Noto Sans Symbols</vt:lpstr>
      <vt:lpstr>Questrial</vt:lpstr>
      <vt:lpstr>Arial</vt:lpstr>
      <vt:lpstr>Century Gothic</vt:lpstr>
      <vt:lpstr>Gill Sans MT</vt:lpstr>
      <vt:lpstr>Trebuchet MS</vt:lpstr>
      <vt:lpstr>Wingdings</vt:lpstr>
      <vt:lpstr>Title &amp; Bullet</vt:lpstr>
      <vt:lpstr>1_Title &amp; Bullet</vt:lpstr>
      <vt:lpstr>Gallery</vt:lpstr>
      <vt:lpstr>2_Title &amp; Bullet</vt:lpstr>
      <vt:lpstr>3_Title &amp; Bullet</vt:lpstr>
      <vt:lpstr>Fundamentals of  Deep Learning</vt:lpstr>
      <vt:lpstr>PowerPoint Presentation</vt:lpstr>
      <vt:lpstr>Welcome!</vt:lpstr>
      <vt:lpstr>The goals of this course</vt:lpstr>
      <vt:lpstr>Agenda</vt:lpstr>
      <vt:lpstr>Agenda – Part 1</vt:lpstr>
      <vt:lpstr>PowerPoint Presentation</vt:lpstr>
      <vt:lpstr>Human Vs Machine Learning</vt:lpstr>
      <vt:lpstr>PowerPoint Presentation</vt:lpstr>
      <vt:lpstr>History of ai</vt:lpstr>
      <vt:lpstr>Beginning of Artificial intelligence</vt:lpstr>
      <vt:lpstr>Early neural networks</vt:lpstr>
      <vt:lpstr>Expert systems</vt:lpstr>
      <vt:lpstr>Expert systems - Limitations</vt:lpstr>
      <vt:lpstr>How Do Children Learn?</vt:lpstr>
      <vt:lpstr>The deep learning revolution</vt:lpstr>
      <vt:lpstr>Data</vt:lpstr>
      <vt:lpstr>Computing power</vt:lpstr>
      <vt:lpstr>The importance of the Gpu</vt:lpstr>
      <vt:lpstr>What is deep learning? </vt:lpstr>
      <vt:lpstr>PowerPoint Presentation</vt:lpstr>
      <vt:lpstr>Traditional programming</vt:lpstr>
      <vt:lpstr>Machine learning</vt:lpstr>
      <vt:lpstr>PowerPoint Presentation</vt:lpstr>
      <vt:lpstr>When to choose deep learning</vt:lpstr>
      <vt:lpstr>Deep Learning Compared to Other AI</vt:lpstr>
      <vt:lpstr>How deep learning is transforming the world</vt:lpstr>
      <vt:lpstr>Computer vision</vt:lpstr>
      <vt:lpstr>Natural language processing</vt:lpstr>
      <vt:lpstr>Recommender systems</vt:lpstr>
      <vt:lpstr>Reinforcement learning</vt:lpstr>
      <vt:lpstr>Overview of the course</vt:lpstr>
      <vt:lpstr>Hands on exercises</vt:lpstr>
      <vt:lpstr>Structure of the course</vt:lpstr>
      <vt:lpstr>Platform of the course</vt:lpstr>
      <vt:lpstr>Software of the course</vt:lpstr>
      <vt:lpstr>First exercise: Classify handwritten digits</vt:lpstr>
      <vt:lpstr>Hello Neural Networks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49</cp:revision>
  <dcterms:created xsi:type="dcterms:W3CDTF">2020-10-29T02:12:23Z</dcterms:created>
  <dcterms:modified xsi:type="dcterms:W3CDTF">2021-02-10T02:32:48Z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2020-10-29T02:49:33.9618717Z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